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22.xml" ContentType="application/vnd.openxmlformats-officedocument.presentationml.notesSlide+xml"/>
  <Override PartName="/ppt/notesSlides/notesSlide59.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25.xml" ContentType="application/vnd.openxmlformats-officedocument.presentationml.notesSlide+xml"/>
  <Override PartName="/ppt/notesSlides/notesSlide74.xml" ContentType="application/vnd.openxmlformats-officedocument.presentationml.notesSlide+xml"/>
  <Override PartName="/ppt/notesSlides/notesSlide26.xml" ContentType="application/vnd.openxmlformats-officedocument.presentationml.notesSlide+xml"/>
  <Override PartName="/ppt/notesSlides/notesSlide75.xml" ContentType="application/vnd.openxmlformats-officedocument.presentationml.notesSlide+xml"/>
  <Override PartName="/ppt/notesSlides/notesSlide27.xml" ContentType="application/vnd.openxmlformats-officedocument.presentationml.notesSlide+xml"/>
  <Override PartName="/ppt/notesSlides/notesSlide76.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66.xml" ContentType="application/vnd.openxmlformats-officedocument.presentationml.notesSlide+xml"/>
  <Override PartName="/ppt/notesSlides/notesSlide17.xml" ContentType="application/vnd.openxmlformats-officedocument.presentationml.notesSlide+xml"/>
  <Override PartName="/ppt/notesSlides/notesSlide65.xml" ContentType="application/vnd.openxmlformats-officedocument.presentationml.notesSlide+xml"/>
  <Override PartName="/ppt/notesSlides/notesSlide16.xml" ContentType="application/vnd.openxmlformats-officedocument.presentationml.notesSlide+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8.xml.rels" ContentType="application/vnd.openxmlformats-package.relationships+xml"/>
  <Override PartName="/ppt/notesSlides/_rels/notesSlide51.xml.rels" ContentType="application/vnd.openxmlformats-package.relationships+xml"/>
  <Override PartName="/ppt/notesSlides/_rels/notesSlide2.xml.rels" ContentType="application/vnd.openxmlformats-package.relationships+xml"/>
  <Override PartName="/ppt/notesSlides/_rels/notesSlide71.xml.rels" ContentType="application/vnd.openxmlformats-package.relationships+xml"/>
  <Override PartName="/ppt/notesSlides/_rels/notesSlide79.xml.rels" ContentType="application/vnd.openxmlformats-package.relationships+xml"/>
  <Override PartName="/ppt/notesSlides/_rels/notesSlide26.xml.rels" ContentType="application/vnd.openxmlformats-package.relationships+xml"/>
  <Override PartName="/ppt/notesSlides/_rels/notesSlide30.xml.rels" ContentType="application/vnd.openxmlformats-package.relationships+xml"/>
  <Override PartName="/ppt/notesSlides/_rels/notesSlide1.xml.rels" ContentType="application/vnd.openxmlformats-package.relationships+xml"/>
  <Override PartName="/ppt/notesSlides/_rels/notesSlide73.xml.rels" ContentType="application/vnd.openxmlformats-package.relationships+xml"/>
  <Override PartName="/ppt/notesSlides/_rels/notesSlide74.xml.rels" ContentType="application/vnd.openxmlformats-package.relationships+xml"/>
  <Override PartName="/ppt/notesSlides/_rels/notesSlide60.xml.rels" ContentType="application/vnd.openxmlformats-package.relationships+xml"/>
  <Override PartName="/ppt/notesSlides/_rels/notesSlide75.xml.rels" ContentType="application/vnd.openxmlformats-package.relationships+xml"/>
  <Override PartName="/ppt/notesSlides/_rels/notesSlide68.xml.rels" ContentType="application/vnd.openxmlformats-package.relationships+xml"/>
  <Override PartName="/ppt/notesSlides/_rels/notesSlide18.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34.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50.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62.xml.rels" ContentType="application/vnd.openxmlformats-package.relationships+xml"/>
  <Override PartName="/ppt/notesSlides/_rels/notesSlide77.xml.rels" ContentType="application/vnd.openxmlformats-package.relationships+xml"/>
  <Override PartName="/ppt/notesSlides/_rels/notesSlide38.xml.rels" ContentType="application/vnd.openxmlformats-package.relationships+xml"/>
  <Override PartName="/ppt/notesSlides/_rels/notesSlide42.xml.rels" ContentType="application/vnd.openxmlformats-package.relationships+xml"/>
  <Override PartName="/ppt/notesSlides/_rels/notesSlide64.xml.rels" ContentType="application/vnd.openxmlformats-package.relationships+xml"/>
  <Override PartName="/ppt/notesSlides/_rels/notesSlide57.xml.rels" ContentType="application/vnd.openxmlformats-package.relationships+xml"/>
  <Override PartName="/ppt/notesSlides/_rels/notesSlide33.xml.rels" ContentType="application/vnd.openxmlformats-package.relationships+xml"/>
  <Override PartName="/ppt/notesSlides/_rels/notesSlide54.xml.rels" ContentType="application/vnd.openxmlformats-package.relationships+xml"/>
  <Override PartName="/ppt/notesSlides/_rels/notesSlide76.xml.rels" ContentType="application/vnd.openxmlformats-package.relationships+xml"/>
  <Override PartName="/ppt/notesSlides/_rels/notesSlide70.xml.rels" ContentType="application/vnd.openxmlformats-package.relationships+xml"/>
  <Override PartName="/ppt/notesSlides/_rels/notesSlide61.xml.rels" ContentType="application/vnd.openxmlformats-package.relationships+xml"/>
  <Override PartName="/ppt/notesSlides/_rels/notesSlide29.xml.rels" ContentType="application/vnd.openxmlformats-package.relationships+xml"/>
  <Override PartName="/ppt/notesSlides/_rels/notesSlide45.xml.rels" ContentType="application/vnd.openxmlformats-package.relationships+xml"/>
  <Override PartName="/ppt/notesSlides/_rels/notesSlide4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44.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43.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72.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14.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9.xml" ContentType="application/vnd.openxmlformats-officedocument.presentationml.notesSlide+xml"/>
  <Override PartName="/ppt/notesSlides/notesSlide67.xml" ContentType="application/vnd.openxmlformats-officedocument.presentationml.notesSlide+xml"/>
  <Override PartName="/ppt/notesSlides/notesSlide18.xml" ContentType="application/vnd.openxmlformats-officedocument.presentationml.notesSlide+xml"/>
  <Override PartName="/ppt/notesSlides/notesSlide1.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70.xml" ContentType="application/vnd.openxmlformats-officedocument.presentationml.notesSlide+xml"/>
  <Override PartName="/ppt/notesSlides/notesSlide47.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72.xml" ContentType="application/vnd.openxmlformats-officedocument.presentationml.notesSlide+xml"/>
  <Override PartName="/ppt/notesSlides/notesSlide49.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13.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60.xml" ContentType="application/vnd.openxmlformats-officedocument.presentationml.notesSlide+xml"/>
  <Override PartName="/ppt/notesSlides/notesSlide37.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3.wmf" ContentType="image/x-wmf"/>
  <Override PartName="/ppt/media/image112.png" ContentType="image/png"/>
  <Override PartName="/ppt/media/image180.png" ContentType="image/png"/>
  <Override PartName="/ppt/media/image111.png" ContentType="image/png"/>
  <Override PartName="/ppt/media/image106.png" ContentType="image/png"/>
  <Override PartName="/ppt/media/image174.png" ContentType="image/png"/>
  <Override PartName="/ppt/media/image101.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90.png" ContentType="image/png"/>
  <Override PartName="/ppt/media/image22.png" ContentType="image/png"/>
  <Override PartName="/ppt/media/image79.png" ContentType="image/png"/>
  <Override PartName="/ppt/media/image78.png" ContentType="image/png"/>
  <Override PartName="/ppt/media/image105.png" ContentType="image/png"/>
  <Override PartName="/ppt/media/image173.png" ContentType="image/png"/>
  <Override PartName="/ppt/media/image76.wmf" ContentType="image/x-wmf"/>
  <Override PartName="/ppt/media/image104.png" ContentType="image/png"/>
  <Override PartName="/ppt/media/image172.png" ContentType="image/png"/>
  <Override PartName="/ppt/media/image75.wmf" ContentType="image/x-wmf"/>
  <Override PartName="/ppt/media/image103.png" ContentType="image/png"/>
  <Override PartName="/ppt/media/image171.png" ContentType="image/png"/>
  <Override PartName="/ppt/media/image74.wmf" ContentType="image/x-wmf"/>
  <Override PartName="/ppt/media/image102.png" ContentType="image/png"/>
  <Override PartName="/ppt/media/image170.png" ContentType="image/png"/>
  <Override PartName="/ppt/media/image73.wmf" ContentType="image/x-wmf"/>
  <Override PartName="/ppt/media/image72.png" ContentType="image/png"/>
  <Override PartName="/ppt/media/image71.png" ContentType="image/png"/>
  <Override PartName="/ppt/media/image70.png" ContentType="image/png"/>
  <Override PartName="/ppt/media/image120.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92.png" ContentType="image/png"/>
  <Override PartName="/ppt/media/image24.png" ContentType="image/png"/>
  <Override PartName="/ppt/media/image68.png" ContentType="image/png"/>
  <Override PartName="/ppt/media/image25.wmf" ContentType="image/x-wmf"/>
  <Override PartName="/ppt/media/image23.png" ContentType="image/png"/>
  <Override PartName="/ppt/media/image91.png" ContentType="image/png"/>
  <Override PartName="/ppt/media/image119.png" ContentType="image/png"/>
  <Override PartName="/ppt/media/image115.png" ContentType="image/png"/>
  <Override PartName="/ppt/media/image183.png" ContentType="image/png"/>
  <Override PartName="/ppt/media/image21.png" ContentType="image/png"/>
  <Override PartName="/ppt/media/image118.png" ContentType="image/png"/>
  <Override PartName="/ppt/media/image33.wmf" ContentType="image/x-wmf"/>
  <Override PartName="/ppt/media/image38.png" ContentType="image/png"/>
  <Override PartName="/ppt/media/image42.wmf" ContentType="image/x-wmf"/>
  <Override PartName="/ppt/media/image43.wmf" ContentType="image/x-wmf"/>
  <Override PartName="/ppt/media/image127.png" ContentType="image/png"/>
  <Override PartName="/ppt/media/image30.png" ContentType="image/png"/>
  <Override PartName="/ppt/media/image44.wmf" ContentType="image/x-wmf"/>
  <Override PartName="/ppt/media/image47.wmf" ContentType="image/x-wmf"/>
  <Override PartName="/ppt/media/image141.png" ContentType="image/png"/>
  <Override PartName="/ppt/media/image48.wmf" ContentType="image/x-wmf"/>
  <Override PartName="/ppt/media/image142.png" ContentType="image/png"/>
  <Override PartName="/ppt/media/image50.png" ContentType="image/png"/>
  <Override PartName="/ppt/media/image147.png" ContentType="image/png"/>
  <Override PartName="/ppt/media/image88.png" ContentType="image/png"/>
  <Override PartName="/ppt/media/image45.wmf" ContentType="image/x-wmf"/>
  <Override PartName="/ppt/media/image51.png" ContentType="image/png"/>
  <Override PartName="/ppt/media/image148.png" ContentType="image/png"/>
  <Override PartName="/ppt/media/image128.png" ContentType="image/png"/>
  <Override PartName="/ppt/media/image46.wmf" ContentType="image/x-wmf"/>
  <Override PartName="/ppt/media/image140.png" ContentType="image/png"/>
  <Override PartName="/ppt/media/image129.png" ContentType="image/png"/>
  <Override PartName="/ppt/media/image133.png" ContentType="image/png"/>
  <Override PartName="/ppt/media/image39.wmf" ContentType="image/x-wmf"/>
  <Override PartName="/ppt/media/image134.png" ContentType="image/png"/>
  <Override PartName="/ppt/media/image135.png" ContentType="image/png"/>
  <Override PartName="/ppt/media/image136.png" ContentType="image/png"/>
  <Override PartName="/ppt/media/image137.png" ContentType="image/png"/>
  <Override PartName="/ppt/media/image40.png" ContentType="image/png"/>
  <Override PartName="/ppt/media/image138.png" ContentType="image/png"/>
  <Override PartName="/ppt/media/image41.png" ContentType="image/pn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31.png" ContentType="image/png"/>
  <Override PartName="/ppt/media/image168.png" ContentType="image/png"/>
  <Override PartName="/ppt/media/image132.png" ContentType="image/png"/>
  <Override PartName="/ppt/media/image169.png" ContentType="image/png"/>
  <Override PartName="/ppt/media/image166.png" ContentType="image/png"/>
  <Override PartName="/ppt/media/image143.png" ContentType="image/png"/>
  <Override PartName="/ppt/media/image130.png" ContentType="image/png"/>
  <Override PartName="/ppt/media/image167.png" ContentType="image/png"/>
  <Override PartName="/ppt/media/image144.png" ContentType="image/png"/>
  <Override PartName="/ppt/media/image156.png" ContentType="image/png"/>
  <Override PartName="/ppt/media/image153.png" ContentType="image/png"/>
  <Override PartName="/ppt/media/image152.png" ContentType="image/png"/>
  <Override PartName="/ppt/media/image58.wmf" ContentType="image/x-wmf"/>
  <Override PartName="/ppt/media/image149.wmf" ContentType="image/x-wmf"/>
  <Override PartName="/ppt/media/image151.png" ContentType="image/png"/>
  <Override PartName="/ppt/media/image57.wmf" ContentType="image/x-wmf"/>
  <Override PartName="/ppt/media/image150.png" ContentType="image/png"/>
  <Override PartName="/ppt/media/image56.wmf" ContentType="image/x-wmf"/>
  <Override PartName="/ppt/media/image99.png" ContentType="image/png"/>
  <Override PartName="/ppt/media/image146.png" ContentType="image/png"/>
  <Override PartName="/ppt/media/image145.png" ContentType="image/png"/>
  <Override PartName="/ppt/media/image179.png" ContentType="image/png"/>
  <Override PartName="/ppt/media/image85.png" ContentType="image/png"/>
  <Override PartName="/ppt/media/image17.png" ContentType="image/png"/>
  <Override PartName="/ppt/media/image82.png" ContentType="image/png"/>
  <Override PartName="/ppt/media/image178.png" ContentType="image/png"/>
  <Override PartName="/ppt/media/image81.png" ContentType="image/png"/>
  <Override PartName="/ppt/media/image181.png" ContentType="image/png"/>
  <Override PartName="/ppt/media/image139.png" ContentType="image/png"/>
  <Override PartName="/ppt/media/image54.png" ContentType="image/png"/>
  <Override PartName="/ppt/media/image52.png" ContentType="image/png"/>
  <Override PartName="/ppt/media/image13.wmf" ContentType="image/x-wmf"/>
  <Override PartName="/ppt/media/image35.png" ContentType="image/png"/>
  <Override PartName="/ppt/media/image5.png" ContentType="image/png"/>
  <Override PartName="/ppt/media/image157.png" ContentType="image/png"/>
  <Override PartName="/ppt/media/image9.wmf" ContentType="image/x-wmf"/>
  <Override PartName="/ppt/media/image31.wmf" ContentType="image/x-wmf"/>
  <Override PartName="/ppt/media/image93.png" ContentType="image/png"/>
  <Override PartName="/ppt/media/image8.wmf" ContentType="image/x-wmf"/>
  <Override PartName="/ppt/media/image114.png" ContentType="image/png"/>
  <Override PartName="/ppt/media/image182.png" ContentType="image/png"/>
  <Override PartName="/ppt/media/image20.png" ContentType="image/png"/>
  <Override PartName="/ppt/media/image117.png" ContentType="image/png"/>
  <Override PartName="/ppt/media/image49.png" ContentType="image/png"/>
  <Override PartName="/ppt/media/image100.png" ContentType="image/png"/>
  <Override PartName="/ppt/media/image177.png" ContentType="image/png"/>
  <Override PartName="/ppt/media/image109.png" ContentType="image/png"/>
  <Override PartName="/ppt/media/image80.png" ContentType="image/png"/>
  <Override PartName="/ppt/media/image12.png" ContentType="image/png"/>
  <Override PartName="/ppt/media/image37.png" ContentType="image/png"/>
  <Override PartName="/ppt/media/image159.png" ContentType="image/png"/>
  <Override PartName="/ppt/media/image7.png" ContentType="image/png"/>
  <Override PartName="/ppt/media/image87.png" ContentType="image/png"/>
  <Override PartName="/ppt/media/image19.png" ContentType="image/png"/>
  <Override PartName="/ppt/media/image16.png" ContentType="image/png"/>
  <Override PartName="/ppt/media/image84.png" ContentType="image/png"/>
  <Override PartName="/ppt/media/image11.png" ContentType="image/png"/>
  <Override PartName="/ppt/media/image108.png" ContentType="image/png"/>
  <Override PartName="/ppt/media/image176.png" ContentType="image/png"/>
  <Override PartName="/ppt/media/image36.png" ContentType="image/png"/>
  <Override PartName="/ppt/media/image158.png" ContentType="image/png"/>
  <Override PartName="/ppt/media/image6.png" ContentType="image/png"/>
  <Override PartName="/ppt/media/image86.png" ContentType="image/png"/>
  <Override PartName="/ppt/media/image18.png" ContentType="image/png"/>
  <Override PartName="/ppt/media/image15.png" ContentType="image/png"/>
  <Override PartName="/ppt/media/image83.png" ContentType="image/png"/>
  <Override PartName="/ppt/media/image53.png" ContentType="image/png"/>
  <Override PartName="/ppt/media/image14.wmf" ContentType="image/x-wmf"/>
  <Override PartName="/ppt/media/image32.wmf" ContentType="image/x-wmf"/>
  <Override PartName="/ppt/media/image3.png" ContentType="image/png"/>
  <Override PartName="/ppt/media/image155.png" ContentType="image/png"/>
  <Override PartName="/ppt/media/image94.png" ContentType="image/png"/>
  <Override PartName="/ppt/media/image26.png" ContentType="image/png"/>
  <Override PartName="/ppt/media/image2.png" ContentType="image/png"/>
  <Override PartName="/ppt/media/image154.png" ContentType="image/png"/>
  <Override PartName="/ppt/media/image10.png" ContentType="image/png"/>
  <Override PartName="/ppt/media/image107.png" ContentType="image/png"/>
  <Override PartName="/ppt/media/image175.png" ContentType="image/png"/>
  <Override PartName="/ppt/media/image34.wmf" ContentType="image/x-wmf"/>
  <Override PartName="/ppt/media/image77.png" ContentType="image/png"/>
  <Override PartName="/ppt/media/image89.png" ContentType="image/png"/>
  <Override PartName="/ppt/media/image4.wmf" ContentType="image/x-wmf"/>
  <Override PartName="/ppt/media/image59.png" ContentType="image/png"/>
  <Override PartName="/ppt/media/image110.png" ContentType="image/png"/>
  <Override PartName="/ppt/media/image55.wmf" ContentType="image/x-wmf"/>
  <Override PartName="/ppt/media/image1.jpeg" ContentType="image/jpeg"/>
  <Override PartName="/ppt/media/image9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63.xml.rels" ContentType="application/vnd.openxmlformats-package.relationships+xml"/>
  <Override PartName="/ppt/slides/_rels/slide54.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48.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88553E-59DE-48F8-B5C9-0E4126E0DA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E57159A-6BB2-469C-BE26-896D5DA1A31B}">
      <dgm:prSet/>
      <dgm:spPr/>
      <dgm:t>
        <a:bodyPr/>
        <a:lstStyle/>
        <a:p>
          <a:r>
            <a:rPr lang="en-US"/>
            <a:t>Routing is applying strategies and running some protocols to create the decision-making tables for each router.</a:t>
          </a:r>
        </a:p>
      </dgm:t>
    </dgm:pt>
    <dgm:pt modelId="{F91FF816-3535-45C6-B3C4-C6550F07BB65}" type="parTrans" cxnId="{780FAA0E-05D8-470D-99C0-D004D5D61B86}">
      <dgm:prSet/>
      <dgm:spPr/>
      <dgm:t>
        <a:bodyPr/>
        <a:lstStyle/>
        <a:p>
          <a:endParaRPr lang="en-US"/>
        </a:p>
      </dgm:t>
    </dgm:pt>
    <dgm:pt modelId="{1ADA96A4-760A-4D0E-A937-0A919057DCD1}" type="sibTrans" cxnId="{780FAA0E-05D8-470D-99C0-D004D5D61B86}">
      <dgm:prSet/>
      <dgm:spPr/>
      <dgm:t>
        <a:bodyPr/>
        <a:lstStyle/>
        <a:p>
          <a:endParaRPr lang="en-US"/>
        </a:p>
      </dgm:t>
    </dgm:pt>
    <dgm:pt modelId="{CDAA6630-D282-4689-8E0D-ABD8C76C72BD}">
      <dgm:prSet/>
      <dgm:spPr/>
      <dgm:t>
        <a:bodyPr/>
        <a:lstStyle/>
        <a:p>
          <a:r>
            <a:rPr lang="en-US"/>
            <a:t>Forwarding can be defined as the actions applied by router when a packet arrives at its interface. </a:t>
          </a:r>
        </a:p>
      </dgm:t>
    </dgm:pt>
    <dgm:pt modelId="{5190581F-4C1D-4C9F-B8D8-76C48F49F206}" type="parTrans" cxnId="{9EEA0026-B439-4160-92D5-E6F3E49A5870}">
      <dgm:prSet/>
      <dgm:spPr/>
      <dgm:t>
        <a:bodyPr/>
        <a:lstStyle/>
        <a:p>
          <a:endParaRPr lang="en-US"/>
        </a:p>
      </dgm:t>
    </dgm:pt>
    <dgm:pt modelId="{9F1BB587-0933-4FC7-A6C5-3AA80EF5767F}" type="sibTrans" cxnId="{9EEA0026-B439-4160-92D5-E6F3E49A5870}">
      <dgm:prSet/>
      <dgm:spPr/>
      <dgm:t>
        <a:bodyPr/>
        <a:lstStyle/>
        <a:p>
          <a:endParaRPr lang="en-US"/>
        </a:p>
      </dgm:t>
    </dgm:pt>
    <dgm:pt modelId="{7F655CE0-0718-4432-BE59-EAA040F338D5}">
      <dgm:prSet/>
      <dgm:spPr/>
      <dgm:t>
        <a:bodyPr/>
        <a:lstStyle/>
        <a:p>
          <a:r>
            <a:rPr lang="en-US"/>
            <a:t>Tables are called  forwarding tables or Routing tables. </a:t>
          </a:r>
        </a:p>
      </dgm:t>
    </dgm:pt>
    <dgm:pt modelId="{FAC5398B-B71D-4B3B-AEAF-891B47B798E5}" type="parTrans" cxnId="{5788E35A-36D6-4E14-AB58-933379414151}">
      <dgm:prSet/>
      <dgm:spPr/>
      <dgm:t>
        <a:bodyPr/>
        <a:lstStyle/>
        <a:p>
          <a:endParaRPr lang="en-US"/>
        </a:p>
      </dgm:t>
    </dgm:pt>
    <dgm:pt modelId="{2EDF8762-56E7-4902-95B7-5D84A312053E}" type="sibTrans" cxnId="{5788E35A-36D6-4E14-AB58-933379414151}">
      <dgm:prSet/>
      <dgm:spPr/>
      <dgm:t>
        <a:bodyPr/>
        <a:lstStyle/>
        <a:p>
          <a:endParaRPr lang="en-US"/>
        </a:p>
      </dgm:t>
    </dgm:pt>
    <dgm:pt modelId="{92DF1A4B-FCC6-4342-BA61-F1C323A3749E}">
      <dgm:prSet/>
      <dgm:spPr/>
      <dgm:t>
        <a:bodyPr/>
        <a:lstStyle/>
        <a:p>
          <a:r>
            <a:rPr lang="en-US"/>
            <a:t>Use information in the packet header to find corresponding output interface using the tables.</a:t>
          </a:r>
        </a:p>
      </dgm:t>
    </dgm:pt>
    <dgm:pt modelId="{696F7661-BEDE-451B-8B14-2304EC589C6F}" type="parTrans" cxnId="{6D8F1B5F-A7E1-4921-9449-E3557DA81AE0}">
      <dgm:prSet/>
      <dgm:spPr/>
      <dgm:t>
        <a:bodyPr/>
        <a:lstStyle/>
        <a:p>
          <a:endParaRPr lang="en-US"/>
        </a:p>
      </dgm:t>
    </dgm:pt>
    <dgm:pt modelId="{ED914BA9-4D69-4EF0-AC91-9B78D6886D2C}" type="sibTrans" cxnId="{6D8F1B5F-A7E1-4921-9449-E3557DA81AE0}">
      <dgm:prSet/>
      <dgm:spPr/>
      <dgm:t>
        <a:bodyPr/>
        <a:lstStyle/>
        <a:p>
          <a:endParaRPr lang="en-US"/>
        </a:p>
      </dgm:t>
    </dgm:pt>
    <dgm:pt modelId="{FC0D995D-B01B-41C9-A6BF-0018BB041974}" type="pres">
      <dgm:prSet presAssocID="{4088553E-59DE-48F8-B5C9-0E4126E0DAF0}" presName="vert0" presStyleCnt="0">
        <dgm:presLayoutVars>
          <dgm:dir/>
          <dgm:animOne val="branch"/>
          <dgm:animLvl val="lvl"/>
        </dgm:presLayoutVars>
      </dgm:prSet>
      <dgm:spPr/>
    </dgm:pt>
    <dgm:pt modelId="{93E0590E-261A-4D04-B5A2-BFB5ADFEDE2B}" type="pres">
      <dgm:prSet presAssocID="{9E57159A-6BB2-469C-BE26-896D5DA1A31B}" presName="thickLine" presStyleLbl="alignNode1" presStyleIdx="0" presStyleCnt="4"/>
      <dgm:spPr/>
    </dgm:pt>
    <dgm:pt modelId="{802E6830-18E2-4F02-8C57-3971A0BADC0F}" type="pres">
      <dgm:prSet presAssocID="{9E57159A-6BB2-469C-BE26-896D5DA1A31B}" presName="horz1" presStyleCnt="0"/>
      <dgm:spPr/>
    </dgm:pt>
    <dgm:pt modelId="{19EC0ACC-9F0D-422C-B520-772E162C5A73}" type="pres">
      <dgm:prSet presAssocID="{9E57159A-6BB2-469C-BE26-896D5DA1A31B}" presName="tx1" presStyleLbl="revTx" presStyleIdx="0" presStyleCnt="4"/>
      <dgm:spPr/>
    </dgm:pt>
    <dgm:pt modelId="{B1BF9C9F-A99F-4D7C-8689-12A8E9BC8F65}" type="pres">
      <dgm:prSet presAssocID="{9E57159A-6BB2-469C-BE26-896D5DA1A31B}" presName="vert1" presStyleCnt="0"/>
      <dgm:spPr/>
    </dgm:pt>
    <dgm:pt modelId="{654F6F25-11A9-4A16-AFE5-5C246E918229}" type="pres">
      <dgm:prSet presAssocID="{CDAA6630-D282-4689-8E0D-ABD8C76C72BD}" presName="thickLine" presStyleLbl="alignNode1" presStyleIdx="1" presStyleCnt="4"/>
      <dgm:spPr/>
    </dgm:pt>
    <dgm:pt modelId="{52E21D11-B792-4D4D-8504-74CE3E11EDF5}" type="pres">
      <dgm:prSet presAssocID="{CDAA6630-D282-4689-8E0D-ABD8C76C72BD}" presName="horz1" presStyleCnt="0"/>
      <dgm:spPr/>
    </dgm:pt>
    <dgm:pt modelId="{29FE02EB-DB56-4C64-9074-BF97E3DC8DDA}" type="pres">
      <dgm:prSet presAssocID="{CDAA6630-D282-4689-8E0D-ABD8C76C72BD}" presName="tx1" presStyleLbl="revTx" presStyleIdx="1" presStyleCnt="4"/>
      <dgm:spPr/>
    </dgm:pt>
    <dgm:pt modelId="{47DA7653-686D-4F21-B65C-379E79F23819}" type="pres">
      <dgm:prSet presAssocID="{CDAA6630-D282-4689-8E0D-ABD8C76C72BD}" presName="vert1" presStyleCnt="0"/>
      <dgm:spPr/>
    </dgm:pt>
    <dgm:pt modelId="{4B889DC9-38DC-43F9-A367-9B2C1C328878}" type="pres">
      <dgm:prSet presAssocID="{7F655CE0-0718-4432-BE59-EAA040F338D5}" presName="thickLine" presStyleLbl="alignNode1" presStyleIdx="2" presStyleCnt="4"/>
      <dgm:spPr/>
    </dgm:pt>
    <dgm:pt modelId="{8B70AF22-06E2-4EF7-B10E-8133A809C1DD}" type="pres">
      <dgm:prSet presAssocID="{7F655CE0-0718-4432-BE59-EAA040F338D5}" presName="horz1" presStyleCnt="0"/>
      <dgm:spPr/>
    </dgm:pt>
    <dgm:pt modelId="{EEFDA50F-363F-4B42-92BA-5D0F189DFD74}" type="pres">
      <dgm:prSet presAssocID="{7F655CE0-0718-4432-BE59-EAA040F338D5}" presName="tx1" presStyleLbl="revTx" presStyleIdx="2" presStyleCnt="4"/>
      <dgm:spPr/>
    </dgm:pt>
    <dgm:pt modelId="{55E71716-AA3E-4045-817C-A4B3CA788AD9}" type="pres">
      <dgm:prSet presAssocID="{7F655CE0-0718-4432-BE59-EAA040F338D5}" presName="vert1" presStyleCnt="0"/>
      <dgm:spPr/>
    </dgm:pt>
    <dgm:pt modelId="{D06FA371-A7A2-4CFB-83B7-29D3AC9CB52F}" type="pres">
      <dgm:prSet presAssocID="{92DF1A4B-FCC6-4342-BA61-F1C323A3749E}" presName="thickLine" presStyleLbl="alignNode1" presStyleIdx="3" presStyleCnt="4"/>
      <dgm:spPr/>
    </dgm:pt>
    <dgm:pt modelId="{7150CF7B-AAD2-4C6E-91DE-EA95D9F5ADB0}" type="pres">
      <dgm:prSet presAssocID="{92DF1A4B-FCC6-4342-BA61-F1C323A3749E}" presName="horz1" presStyleCnt="0"/>
      <dgm:spPr/>
    </dgm:pt>
    <dgm:pt modelId="{401ED6C8-4FE7-4F80-B82E-87C2ADE74AAF}" type="pres">
      <dgm:prSet presAssocID="{92DF1A4B-FCC6-4342-BA61-F1C323A3749E}" presName="tx1" presStyleLbl="revTx" presStyleIdx="3" presStyleCnt="4"/>
      <dgm:spPr/>
    </dgm:pt>
    <dgm:pt modelId="{29CB8936-0831-4442-AFE5-566D605F97FF}" type="pres">
      <dgm:prSet presAssocID="{92DF1A4B-FCC6-4342-BA61-F1C323A3749E}" presName="vert1" presStyleCnt="0"/>
      <dgm:spPr/>
    </dgm:pt>
  </dgm:ptLst>
  <dgm:cxnLst>
    <dgm:cxn modelId="{780FAA0E-05D8-470D-99C0-D004D5D61B86}" srcId="{4088553E-59DE-48F8-B5C9-0E4126E0DAF0}" destId="{9E57159A-6BB2-469C-BE26-896D5DA1A31B}" srcOrd="0" destOrd="0" parTransId="{F91FF816-3535-45C6-B3C4-C6550F07BB65}" sibTransId="{1ADA96A4-760A-4D0E-A937-0A919057DCD1}"/>
    <dgm:cxn modelId="{6F2CD921-AB50-4C6E-88C1-5B6E10F6150A}" type="presOf" srcId="{7F655CE0-0718-4432-BE59-EAA040F338D5}" destId="{EEFDA50F-363F-4B42-92BA-5D0F189DFD74}" srcOrd="0" destOrd="0" presId="urn:microsoft.com/office/officeart/2008/layout/LinedList"/>
    <dgm:cxn modelId="{9EEA0026-B439-4160-92D5-E6F3E49A5870}" srcId="{4088553E-59DE-48F8-B5C9-0E4126E0DAF0}" destId="{CDAA6630-D282-4689-8E0D-ABD8C76C72BD}" srcOrd="1" destOrd="0" parTransId="{5190581F-4C1D-4C9F-B8D8-76C48F49F206}" sibTransId="{9F1BB587-0933-4FC7-A6C5-3AA80EF5767F}"/>
    <dgm:cxn modelId="{6D8F1B5F-A7E1-4921-9449-E3557DA81AE0}" srcId="{4088553E-59DE-48F8-B5C9-0E4126E0DAF0}" destId="{92DF1A4B-FCC6-4342-BA61-F1C323A3749E}" srcOrd="3" destOrd="0" parTransId="{696F7661-BEDE-451B-8B14-2304EC589C6F}" sibTransId="{ED914BA9-4D69-4EF0-AC91-9B78D6886D2C}"/>
    <dgm:cxn modelId="{261C4268-096C-4427-A36B-745B6E96110B}" type="presOf" srcId="{4088553E-59DE-48F8-B5C9-0E4126E0DAF0}" destId="{FC0D995D-B01B-41C9-A6BF-0018BB041974}" srcOrd="0" destOrd="0" presId="urn:microsoft.com/office/officeart/2008/layout/LinedList"/>
    <dgm:cxn modelId="{5788E35A-36D6-4E14-AB58-933379414151}" srcId="{4088553E-59DE-48F8-B5C9-0E4126E0DAF0}" destId="{7F655CE0-0718-4432-BE59-EAA040F338D5}" srcOrd="2" destOrd="0" parTransId="{FAC5398B-B71D-4B3B-AEAF-891B47B798E5}" sibTransId="{2EDF8762-56E7-4902-95B7-5D84A312053E}"/>
    <dgm:cxn modelId="{96D31596-D922-4327-8E0E-2757EAAB601E}" type="presOf" srcId="{9E57159A-6BB2-469C-BE26-896D5DA1A31B}" destId="{19EC0ACC-9F0D-422C-B520-772E162C5A73}" srcOrd="0" destOrd="0" presId="urn:microsoft.com/office/officeart/2008/layout/LinedList"/>
    <dgm:cxn modelId="{28C6D796-D776-4A97-9101-6D66968D2DE0}" type="presOf" srcId="{CDAA6630-D282-4689-8E0D-ABD8C76C72BD}" destId="{29FE02EB-DB56-4C64-9074-BF97E3DC8DDA}" srcOrd="0" destOrd="0" presId="urn:microsoft.com/office/officeart/2008/layout/LinedList"/>
    <dgm:cxn modelId="{76CDBD9E-B921-4056-B270-720003BAD933}" type="presOf" srcId="{92DF1A4B-FCC6-4342-BA61-F1C323A3749E}" destId="{401ED6C8-4FE7-4F80-B82E-87C2ADE74AAF}" srcOrd="0" destOrd="0" presId="urn:microsoft.com/office/officeart/2008/layout/LinedList"/>
    <dgm:cxn modelId="{32313ABC-B4F7-4A86-8C36-0DFC5E8DDD48}" type="presParOf" srcId="{FC0D995D-B01B-41C9-A6BF-0018BB041974}" destId="{93E0590E-261A-4D04-B5A2-BFB5ADFEDE2B}" srcOrd="0" destOrd="0" presId="urn:microsoft.com/office/officeart/2008/layout/LinedList"/>
    <dgm:cxn modelId="{E4C201DB-A12F-4EB5-82BB-80ACAAB528B4}" type="presParOf" srcId="{FC0D995D-B01B-41C9-A6BF-0018BB041974}" destId="{802E6830-18E2-4F02-8C57-3971A0BADC0F}" srcOrd="1" destOrd="0" presId="urn:microsoft.com/office/officeart/2008/layout/LinedList"/>
    <dgm:cxn modelId="{50ED0A56-7C11-4F9A-8CEF-8F8FE2AC9502}" type="presParOf" srcId="{802E6830-18E2-4F02-8C57-3971A0BADC0F}" destId="{19EC0ACC-9F0D-422C-B520-772E162C5A73}" srcOrd="0" destOrd="0" presId="urn:microsoft.com/office/officeart/2008/layout/LinedList"/>
    <dgm:cxn modelId="{FAB41F8F-66C7-4B81-93B5-6E9EA35CC38F}" type="presParOf" srcId="{802E6830-18E2-4F02-8C57-3971A0BADC0F}" destId="{B1BF9C9F-A99F-4D7C-8689-12A8E9BC8F65}" srcOrd="1" destOrd="0" presId="urn:microsoft.com/office/officeart/2008/layout/LinedList"/>
    <dgm:cxn modelId="{C93440DE-CD70-4FCC-8A57-29E860718FE2}" type="presParOf" srcId="{FC0D995D-B01B-41C9-A6BF-0018BB041974}" destId="{654F6F25-11A9-4A16-AFE5-5C246E918229}" srcOrd="2" destOrd="0" presId="urn:microsoft.com/office/officeart/2008/layout/LinedList"/>
    <dgm:cxn modelId="{1FC83A6E-B60F-40D4-B131-84C3A7865217}" type="presParOf" srcId="{FC0D995D-B01B-41C9-A6BF-0018BB041974}" destId="{52E21D11-B792-4D4D-8504-74CE3E11EDF5}" srcOrd="3" destOrd="0" presId="urn:microsoft.com/office/officeart/2008/layout/LinedList"/>
    <dgm:cxn modelId="{E6D52EDF-8E1E-4C08-87FE-6825C0096F73}" type="presParOf" srcId="{52E21D11-B792-4D4D-8504-74CE3E11EDF5}" destId="{29FE02EB-DB56-4C64-9074-BF97E3DC8DDA}" srcOrd="0" destOrd="0" presId="urn:microsoft.com/office/officeart/2008/layout/LinedList"/>
    <dgm:cxn modelId="{2FC3AD54-C93A-49E8-B837-81DFB1750E41}" type="presParOf" srcId="{52E21D11-B792-4D4D-8504-74CE3E11EDF5}" destId="{47DA7653-686D-4F21-B65C-379E79F23819}" srcOrd="1" destOrd="0" presId="urn:microsoft.com/office/officeart/2008/layout/LinedList"/>
    <dgm:cxn modelId="{52572317-5E67-4992-B3BA-2CBCB5967558}" type="presParOf" srcId="{FC0D995D-B01B-41C9-A6BF-0018BB041974}" destId="{4B889DC9-38DC-43F9-A367-9B2C1C328878}" srcOrd="4" destOrd="0" presId="urn:microsoft.com/office/officeart/2008/layout/LinedList"/>
    <dgm:cxn modelId="{016751D4-59DF-49FD-A36B-03A6137A999A}" type="presParOf" srcId="{FC0D995D-B01B-41C9-A6BF-0018BB041974}" destId="{8B70AF22-06E2-4EF7-B10E-8133A809C1DD}" srcOrd="5" destOrd="0" presId="urn:microsoft.com/office/officeart/2008/layout/LinedList"/>
    <dgm:cxn modelId="{A54FCC19-3034-4BB5-9285-184F66D5A09F}" type="presParOf" srcId="{8B70AF22-06E2-4EF7-B10E-8133A809C1DD}" destId="{EEFDA50F-363F-4B42-92BA-5D0F189DFD74}" srcOrd="0" destOrd="0" presId="urn:microsoft.com/office/officeart/2008/layout/LinedList"/>
    <dgm:cxn modelId="{DAF54C0D-BC79-48F8-9C5C-FA3769B0ECBF}" type="presParOf" srcId="{8B70AF22-06E2-4EF7-B10E-8133A809C1DD}" destId="{55E71716-AA3E-4045-817C-A4B3CA788AD9}" srcOrd="1" destOrd="0" presId="urn:microsoft.com/office/officeart/2008/layout/LinedList"/>
    <dgm:cxn modelId="{AE68E40C-BC7A-4020-8352-DB2DA31467CA}" type="presParOf" srcId="{FC0D995D-B01B-41C9-A6BF-0018BB041974}" destId="{D06FA371-A7A2-4CFB-83B7-29D3AC9CB52F}" srcOrd="6" destOrd="0" presId="urn:microsoft.com/office/officeart/2008/layout/LinedList"/>
    <dgm:cxn modelId="{6902DFDE-83CD-48C8-9728-66F7A2C3E909}" type="presParOf" srcId="{FC0D995D-B01B-41C9-A6BF-0018BB041974}" destId="{7150CF7B-AAD2-4C6E-91DE-EA95D9F5ADB0}" srcOrd="7" destOrd="0" presId="urn:microsoft.com/office/officeart/2008/layout/LinedList"/>
    <dgm:cxn modelId="{5D76547F-8D8C-4C46-BF75-27E7F8BCDA04}" type="presParOf" srcId="{7150CF7B-AAD2-4C6E-91DE-EA95D9F5ADB0}" destId="{401ED6C8-4FE7-4F80-B82E-87C2ADE74AAF}" srcOrd="0" destOrd="0" presId="urn:microsoft.com/office/officeart/2008/layout/LinedList"/>
    <dgm:cxn modelId="{A046BC5B-5CB1-40D3-B32A-01D7037C4E9D}" type="presParOf" srcId="{7150CF7B-AAD2-4C6E-91DE-EA95D9F5ADB0}" destId="{29CB8936-0831-4442-AFE5-566D605F97FF}"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590E-261A-4D04-B5A2-BFB5ADFEDE2B}">
      <dsp:nvSpPr>
        <dsp:cNvPr id="0" name=""/>
        <dsp:cNvSpPr/>
      </dsp:nvSpPr>
      <dsp:spPr>
        <a:xfrm>
          <a:off x="0" y="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C0ACC-9F0D-422C-B520-772E162C5A73}">
      <dsp:nvSpPr>
        <dsp:cNvPr id="0" name=""/>
        <dsp:cNvSpPr/>
      </dsp:nvSpPr>
      <dsp:spPr>
        <a:xfrm>
          <a:off x="0" y="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Routing is applying strategies and running some protocols to create the decision-making tables for each router.</a:t>
          </a:r>
        </a:p>
      </dsp:txBody>
      <dsp:txXfrm>
        <a:off x="0" y="0"/>
        <a:ext cx="8229600" cy="1131490"/>
      </dsp:txXfrm>
    </dsp:sp>
    <dsp:sp modelId="{654F6F25-11A9-4A16-AFE5-5C246E918229}">
      <dsp:nvSpPr>
        <dsp:cNvPr id="0" name=""/>
        <dsp:cNvSpPr/>
      </dsp:nvSpPr>
      <dsp:spPr>
        <a:xfrm>
          <a:off x="0" y="11314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E02EB-DB56-4C64-9074-BF97E3DC8DDA}">
      <dsp:nvSpPr>
        <dsp:cNvPr id="0" name=""/>
        <dsp:cNvSpPr/>
      </dsp:nvSpPr>
      <dsp:spPr>
        <a:xfrm>
          <a:off x="0" y="1131490"/>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Forwarding can be defined as the actions applied by router when a packet arrives at its interface. </a:t>
          </a:r>
        </a:p>
      </dsp:txBody>
      <dsp:txXfrm>
        <a:off x="0" y="1131490"/>
        <a:ext cx="8229600" cy="1131490"/>
      </dsp:txXfrm>
    </dsp:sp>
    <dsp:sp modelId="{4B889DC9-38DC-43F9-A367-9B2C1C328878}">
      <dsp:nvSpPr>
        <dsp:cNvPr id="0" name=""/>
        <dsp:cNvSpPr/>
      </dsp:nvSpPr>
      <dsp:spPr>
        <a:xfrm>
          <a:off x="0" y="2262981"/>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FDA50F-363F-4B42-92BA-5D0F189DFD74}">
      <dsp:nvSpPr>
        <dsp:cNvPr id="0" name=""/>
        <dsp:cNvSpPr/>
      </dsp:nvSpPr>
      <dsp:spPr>
        <a:xfrm>
          <a:off x="0" y="2262981"/>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Tables are called  forwarding tables or Routing tables. </a:t>
          </a:r>
        </a:p>
      </dsp:txBody>
      <dsp:txXfrm>
        <a:off x="0" y="2262981"/>
        <a:ext cx="8229600" cy="1131490"/>
      </dsp:txXfrm>
    </dsp:sp>
    <dsp:sp modelId="{D06FA371-A7A2-4CFB-83B7-29D3AC9CB52F}">
      <dsp:nvSpPr>
        <dsp:cNvPr id="0" name=""/>
        <dsp:cNvSpPr/>
      </dsp:nvSpPr>
      <dsp:spPr>
        <a:xfrm>
          <a:off x="0" y="33944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ED6C8-4FE7-4F80-B82E-87C2ADE74AAF}">
      <dsp:nvSpPr>
        <dsp:cNvPr id="0" name=""/>
        <dsp:cNvSpPr/>
      </dsp:nvSpPr>
      <dsp:spPr>
        <a:xfrm>
          <a:off x="0" y="3394472"/>
          <a:ext cx="82296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Use information in the packet header to find corresponding output interface using the tables.</a:t>
          </a:r>
        </a:p>
      </dsp:txBody>
      <dsp:txXfrm>
        <a:off x="0" y="3394472"/>
        <a:ext cx="8229600" cy="11314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a:t>
            </a:r>
            <a:r>
              <a:rPr b="0" lang="en-US" sz="2000" spc="-1" strike="noStrike">
                <a:latin typeface="Arial"/>
              </a:rPr>
              <a:t>the notes </a:t>
            </a:r>
            <a:r>
              <a:rPr b="0" lang="en-US" sz="2000" spc="-1" strike="noStrike">
                <a:latin typeface="Arial"/>
              </a:rPr>
              <a:t>format</a:t>
            </a:r>
            <a:endParaRPr b="0" lang="en-US"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730ACB6-0E79-4C79-9801-7FFF3A1FD3F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FE8530F-ACF8-4093-B7B3-203758E70F4F}" type="slidenum">
              <a:rPr b="0" lang="en-US" sz="1200" spc="-1" strike="noStrike">
                <a:solidFill>
                  <a:srgbClr val="000000"/>
                </a:solidFill>
                <a:latin typeface="Times New Roman"/>
              </a:rPr>
              <a:t>7</a:t>
            </a:fld>
            <a:endParaRPr b="0" lang="en-US" sz="1200" spc="-1" strike="noStrike">
              <a:latin typeface="Arial"/>
            </a:endParaRPr>
          </a:p>
        </p:txBody>
      </p:sp>
      <p:sp>
        <p:nvSpPr>
          <p:cNvPr id="740" name="PlaceHolder 2"/>
          <p:cNvSpPr>
            <a:spLocks noGrp="1"/>
          </p:cNvSpPr>
          <p:nvPr>
            <p:ph type="sldImg"/>
          </p:nvPr>
        </p:nvSpPr>
        <p:spPr>
          <a:xfrm>
            <a:off x="1143000" y="685800"/>
            <a:ext cx="4570920" cy="3427920"/>
          </a:xfrm>
          <a:prstGeom prst="rect">
            <a:avLst/>
          </a:prstGeom>
        </p:spPr>
      </p:sp>
      <p:sp>
        <p:nvSpPr>
          <p:cNvPr id="741" name="PlaceHolder 3"/>
          <p:cNvSpPr>
            <a:spLocks noGrp="1"/>
          </p:cNvSpPr>
          <p:nvPr>
            <p:ph type="body"/>
          </p:nvPr>
        </p:nvSpPr>
        <p:spPr>
          <a:xfrm>
            <a:off x="914400" y="4343400"/>
            <a:ext cx="50281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61" name="PlaceHolder 2"/>
          <p:cNvSpPr>
            <a:spLocks noGrp="1"/>
          </p:cNvSpPr>
          <p:nvPr>
            <p:ph type="sldImg"/>
          </p:nvPr>
        </p:nvSpPr>
        <p:spPr>
          <a:xfrm>
            <a:off x="1143000" y="685800"/>
            <a:ext cx="4570920" cy="3427920"/>
          </a:xfrm>
          <a:prstGeom prst="rect">
            <a:avLst/>
          </a:prstGeom>
        </p:spPr>
      </p:sp>
      <p:sp>
        <p:nvSpPr>
          <p:cNvPr id="76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64" name="PlaceHolder 2"/>
          <p:cNvSpPr>
            <a:spLocks noGrp="1"/>
          </p:cNvSpPr>
          <p:nvPr>
            <p:ph type="sldImg"/>
          </p:nvPr>
        </p:nvSpPr>
        <p:spPr>
          <a:xfrm>
            <a:off x="1143000" y="685800"/>
            <a:ext cx="4570920" cy="3427920"/>
          </a:xfrm>
          <a:prstGeom prst="rect">
            <a:avLst/>
          </a:prstGeom>
        </p:spPr>
      </p:sp>
      <p:sp>
        <p:nvSpPr>
          <p:cNvPr id="765" name="PlaceHolder 3"/>
          <p:cNvSpPr>
            <a:spLocks noGrp="1"/>
          </p:cNvSpPr>
          <p:nvPr>
            <p:ph type="body"/>
          </p:nvPr>
        </p:nvSpPr>
        <p:spPr>
          <a:xfrm>
            <a:off x="685800" y="4343400"/>
            <a:ext cx="5485320" cy="41137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Security Protocol is IPSec.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67" name="PlaceHolder 2"/>
          <p:cNvSpPr>
            <a:spLocks noGrp="1"/>
          </p:cNvSpPr>
          <p:nvPr>
            <p:ph type="sldImg"/>
          </p:nvPr>
        </p:nvSpPr>
        <p:spPr>
          <a:xfrm>
            <a:off x="1143000" y="685800"/>
            <a:ext cx="4570920" cy="3427920"/>
          </a:xfrm>
          <a:prstGeom prst="rect">
            <a:avLst/>
          </a:prstGeom>
        </p:spPr>
      </p:sp>
      <p:sp>
        <p:nvSpPr>
          <p:cNvPr id="76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70" name="PlaceHolder 2"/>
          <p:cNvSpPr>
            <a:spLocks noGrp="1"/>
          </p:cNvSpPr>
          <p:nvPr>
            <p:ph type="sldImg"/>
          </p:nvPr>
        </p:nvSpPr>
        <p:spPr>
          <a:xfrm>
            <a:off x="1143000" y="685800"/>
            <a:ext cx="4570920" cy="3427920"/>
          </a:xfrm>
          <a:prstGeom prst="rect">
            <a:avLst/>
          </a:prstGeom>
        </p:spPr>
      </p:sp>
      <p:sp>
        <p:nvSpPr>
          <p:cNvPr id="771" name="PlaceHolder 3"/>
          <p:cNvSpPr>
            <a:spLocks noGrp="1"/>
          </p:cNvSpPr>
          <p:nvPr>
            <p:ph type="body"/>
          </p:nvPr>
        </p:nvSpPr>
        <p:spPr>
          <a:xfrm>
            <a:off x="685800" y="4343400"/>
            <a:ext cx="5485320" cy="41137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Security Protocol is IPSec. </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73" name="PlaceHolder 2"/>
          <p:cNvSpPr>
            <a:spLocks noGrp="1"/>
          </p:cNvSpPr>
          <p:nvPr>
            <p:ph type="sldImg"/>
          </p:nvPr>
        </p:nvSpPr>
        <p:spPr>
          <a:xfrm>
            <a:off x="1143000" y="685800"/>
            <a:ext cx="4570920" cy="3427920"/>
          </a:xfrm>
          <a:prstGeom prst="rect">
            <a:avLst/>
          </a:prstGeom>
        </p:spPr>
      </p:sp>
      <p:sp>
        <p:nvSpPr>
          <p:cNvPr id="774" name="PlaceHolder 3"/>
          <p:cNvSpPr>
            <a:spLocks noGrp="1"/>
          </p:cNvSpPr>
          <p:nvPr>
            <p:ph type="body"/>
          </p:nvPr>
        </p:nvSpPr>
        <p:spPr>
          <a:xfrm>
            <a:off x="685800" y="4343400"/>
            <a:ext cx="5485320" cy="41137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switches in this type of network are called Routers.</a:t>
            </a:r>
            <a:endParaRPr b="0" lang="en-US" sz="2000" spc="-1" strike="noStrike">
              <a:latin typeface="Arial"/>
            </a:endParaRPr>
          </a:p>
          <a:p>
            <a:pPr marL="216000" indent="-215280">
              <a:lnSpc>
                <a:spcPct val="100000"/>
              </a:lnSpc>
              <a:tabLst>
                <a:tab algn="l" pos="0"/>
              </a:tabLst>
            </a:pPr>
            <a:r>
              <a:rPr b="0" lang="en-US" sz="2000" spc="-1" strike="noStrike">
                <a:latin typeface="Arial"/>
              </a:rPr>
              <a:t>Each packet independent entity. No relationship between packets belonging to the same message.</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76" name="PlaceHolder 2"/>
          <p:cNvSpPr>
            <a:spLocks noGrp="1"/>
          </p:cNvSpPr>
          <p:nvPr>
            <p:ph type="sldImg"/>
          </p:nvPr>
        </p:nvSpPr>
        <p:spPr>
          <a:xfrm>
            <a:off x="1143000" y="685800"/>
            <a:ext cx="4570920" cy="3427920"/>
          </a:xfrm>
          <a:prstGeom prst="rect">
            <a:avLst/>
          </a:prstGeom>
        </p:spPr>
      </p:sp>
      <p:sp>
        <p:nvSpPr>
          <p:cNvPr id="77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79" name="PlaceHolder 2"/>
          <p:cNvSpPr>
            <a:spLocks noGrp="1"/>
          </p:cNvSpPr>
          <p:nvPr>
            <p:ph type="sldImg"/>
          </p:nvPr>
        </p:nvSpPr>
        <p:spPr>
          <a:xfrm>
            <a:off x="1143000" y="685800"/>
            <a:ext cx="4570920" cy="3427920"/>
          </a:xfrm>
          <a:prstGeom prst="rect">
            <a:avLst/>
          </a:prstGeom>
        </p:spPr>
      </p:sp>
      <p:sp>
        <p:nvSpPr>
          <p:cNvPr id="78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82" name="PlaceHolder 2"/>
          <p:cNvSpPr>
            <a:spLocks noGrp="1"/>
          </p:cNvSpPr>
          <p:nvPr>
            <p:ph type="sldImg"/>
          </p:nvPr>
        </p:nvSpPr>
        <p:spPr>
          <a:xfrm>
            <a:off x="1143000" y="685800"/>
            <a:ext cx="4570920" cy="3427920"/>
          </a:xfrm>
          <a:prstGeom prst="rect">
            <a:avLst/>
          </a:prstGeom>
        </p:spPr>
      </p:sp>
      <p:sp>
        <p:nvSpPr>
          <p:cNvPr id="78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85" name="PlaceHolder 2"/>
          <p:cNvSpPr>
            <a:spLocks noGrp="1"/>
          </p:cNvSpPr>
          <p:nvPr>
            <p:ph type="sldImg"/>
          </p:nvPr>
        </p:nvSpPr>
        <p:spPr>
          <a:xfrm>
            <a:off x="1143000" y="685800"/>
            <a:ext cx="4570920" cy="3427920"/>
          </a:xfrm>
          <a:prstGeom prst="rect">
            <a:avLst/>
          </a:prstGeom>
        </p:spPr>
      </p:sp>
      <p:sp>
        <p:nvSpPr>
          <p:cNvPr id="78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43" name="PlaceHolder 2"/>
          <p:cNvSpPr>
            <a:spLocks noGrp="1"/>
          </p:cNvSpPr>
          <p:nvPr>
            <p:ph type="sldImg"/>
          </p:nvPr>
        </p:nvSpPr>
        <p:spPr>
          <a:xfrm>
            <a:off x="1143000" y="685800"/>
            <a:ext cx="4570920" cy="3427920"/>
          </a:xfrm>
          <a:prstGeom prst="rect">
            <a:avLst/>
          </a:prstGeom>
        </p:spPr>
      </p:sp>
      <p:sp>
        <p:nvSpPr>
          <p:cNvPr id="74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88" name="PlaceHolder 2"/>
          <p:cNvSpPr>
            <a:spLocks noGrp="1"/>
          </p:cNvSpPr>
          <p:nvPr>
            <p:ph type="sldImg"/>
          </p:nvPr>
        </p:nvSpPr>
        <p:spPr>
          <a:xfrm>
            <a:off x="1143000" y="685800"/>
            <a:ext cx="4570920" cy="3427920"/>
          </a:xfrm>
          <a:prstGeom prst="rect">
            <a:avLst/>
          </a:prstGeom>
        </p:spPr>
      </p:sp>
      <p:sp>
        <p:nvSpPr>
          <p:cNvPr id="78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91" name="PlaceHolder 2"/>
          <p:cNvSpPr>
            <a:spLocks noGrp="1"/>
          </p:cNvSpPr>
          <p:nvPr>
            <p:ph type="sldImg"/>
          </p:nvPr>
        </p:nvSpPr>
        <p:spPr>
          <a:xfrm>
            <a:off x="1143000" y="685800"/>
            <a:ext cx="4570920" cy="3427920"/>
          </a:xfrm>
          <a:prstGeom prst="rect">
            <a:avLst/>
          </a:prstGeom>
        </p:spPr>
      </p:sp>
      <p:sp>
        <p:nvSpPr>
          <p:cNvPr id="79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94" name="PlaceHolder 2"/>
          <p:cNvSpPr>
            <a:spLocks noGrp="1"/>
          </p:cNvSpPr>
          <p:nvPr>
            <p:ph type="sldImg"/>
          </p:nvPr>
        </p:nvSpPr>
        <p:spPr>
          <a:xfrm>
            <a:off x="1143000" y="685800"/>
            <a:ext cx="4570920" cy="3427920"/>
          </a:xfrm>
          <a:prstGeom prst="rect">
            <a:avLst/>
          </a:prstGeom>
        </p:spPr>
      </p:sp>
      <p:sp>
        <p:nvSpPr>
          <p:cNvPr id="795" name="PlaceHolder 3"/>
          <p:cNvSpPr>
            <a:spLocks noGrp="1"/>
          </p:cNvSpPr>
          <p:nvPr>
            <p:ph type="body"/>
          </p:nvPr>
        </p:nvSpPr>
        <p:spPr>
          <a:xfrm>
            <a:off x="685800" y="4343400"/>
            <a:ext cx="5485320" cy="41137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Request and Ack packets sent during setup phase</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97" name="PlaceHolder 2"/>
          <p:cNvSpPr>
            <a:spLocks noGrp="1"/>
          </p:cNvSpPr>
          <p:nvPr>
            <p:ph type="sldImg"/>
          </p:nvPr>
        </p:nvSpPr>
        <p:spPr>
          <a:xfrm>
            <a:off x="1143000" y="685800"/>
            <a:ext cx="4570920" cy="3427920"/>
          </a:xfrm>
          <a:prstGeom prst="rect">
            <a:avLst/>
          </a:prstGeom>
        </p:spPr>
      </p:sp>
      <p:sp>
        <p:nvSpPr>
          <p:cNvPr id="79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00" name="PlaceHolder 2"/>
          <p:cNvSpPr>
            <a:spLocks noGrp="1"/>
          </p:cNvSpPr>
          <p:nvPr>
            <p:ph type="sldImg"/>
          </p:nvPr>
        </p:nvSpPr>
        <p:spPr>
          <a:xfrm>
            <a:off x="1143000" y="685800"/>
            <a:ext cx="4570920" cy="3427920"/>
          </a:xfrm>
          <a:prstGeom prst="rect">
            <a:avLst/>
          </a:prstGeom>
        </p:spPr>
      </p:sp>
      <p:sp>
        <p:nvSpPr>
          <p:cNvPr id="80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03" name="PlaceHolder 2"/>
          <p:cNvSpPr>
            <a:spLocks noGrp="1"/>
          </p:cNvSpPr>
          <p:nvPr>
            <p:ph type="sldImg"/>
          </p:nvPr>
        </p:nvSpPr>
        <p:spPr>
          <a:xfrm>
            <a:off x="1143000" y="685800"/>
            <a:ext cx="4570920" cy="3427920"/>
          </a:xfrm>
          <a:prstGeom prst="rect">
            <a:avLst/>
          </a:prstGeom>
        </p:spPr>
      </p:sp>
      <p:sp>
        <p:nvSpPr>
          <p:cNvPr id="80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06" name="PlaceHolder 2"/>
          <p:cNvSpPr>
            <a:spLocks noGrp="1"/>
          </p:cNvSpPr>
          <p:nvPr>
            <p:ph type="sldImg"/>
          </p:nvPr>
        </p:nvSpPr>
        <p:spPr>
          <a:xfrm>
            <a:off x="1143000" y="685800"/>
            <a:ext cx="4570920" cy="3427920"/>
          </a:xfrm>
          <a:prstGeom prst="rect">
            <a:avLst/>
          </a:prstGeom>
        </p:spPr>
      </p:sp>
      <p:sp>
        <p:nvSpPr>
          <p:cNvPr id="80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09" name="PlaceHolder 2"/>
          <p:cNvSpPr>
            <a:spLocks noGrp="1"/>
          </p:cNvSpPr>
          <p:nvPr>
            <p:ph type="sldImg"/>
          </p:nvPr>
        </p:nvSpPr>
        <p:spPr>
          <a:xfrm>
            <a:off x="1143000" y="685800"/>
            <a:ext cx="4570920" cy="3427920"/>
          </a:xfrm>
          <a:prstGeom prst="rect">
            <a:avLst/>
          </a:prstGeom>
        </p:spPr>
      </p:sp>
      <p:sp>
        <p:nvSpPr>
          <p:cNvPr id="81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12" name="PlaceHolder 2"/>
          <p:cNvSpPr>
            <a:spLocks noGrp="1"/>
          </p:cNvSpPr>
          <p:nvPr>
            <p:ph type="sldImg"/>
          </p:nvPr>
        </p:nvSpPr>
        <p:spPr>
          <a:xfrm>
            <a:off x="1143000" y="685800"/>
            <a:ext cx="4570920" cy="3427920"/>
          </a:xfrm>
          <a:prstGeom prst="rect">
            <a:avLst/>
          </a:prstGeom>
        </p:spPr>
      </p:sp>
      <p:sp>
        <p:nvSpPr>
          <p:cNvPr id="81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15" name="PlaceHolder 2"/>
          <p:cNvSpPr>
            <a:spLocks noGrp="1"/>
          </p:cNvSpPr>
          <p:nvPr>
            <p:ph type="sldImg"/>
          </p:nvPr>
        </p:nvSpPr>
        <p:spPr>
          <a:xfrm>
            <a:off x="1143000" y="685800"/>
            <a:ext cx="4570920" cy="3427920"/>
          </a:xfrm>
          <a:prstGeom prst="rect">
            <a:avLst/>
          </a:prstGeom>
        </p:spPr>
      </p:sp>
      <p:sp>
        <p:nvSpPr>
          <p:cNvPr id="81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46" name="PlaceHolder 2"/>
          <p:cNvSpPr>
            <a:spLocks noGrp="1"/>
          </p:cNvSpPr>
          <p:nvPr>
            <p:ph type="sldImg"/>
          </p:nvPr>
        </p:nvSpPr>
        <p:spPr>
          <a:xfrm>
            <a:off x="1143000" y="685800"/>
            <a:ext cx="4570920" cy="3427920"/>
          </a:xfrm>
          <a:prstGeom prst="rect">
            <a:avLst/>
          </a:prstGeom>
        </p:spPr>
      </p:sp>
      <p:sp>
        <p:nvSpPr>
          <p:cNvPr id="74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18" name="PlaceHolder 2"/>
          <p:cNvSpPr>
            <a:spLocks noGrp="1"/>
          </p:cNvSpPr>
          <p:nvPr>
            <p:ph type="sldImg"/>
          </p:nvPr>
        </p:nvSpPr>
        <p:spPr>
          <a:xfrm>
            <a:off x="1143000" y="685800"/>
            <a:ext cx="4570920" cy="3427920"/>
          </a:xfrm>
          <a:prstGeom prst="rect">
            <a:avLst/>
          </a:prstGeom>
        </p:spPr>
      </p:sp>
      <p:sp>
        <p:nvSpPr>
          <p:cNvPr id="81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21" name="PlaceHolder 2"/>
          <p:cNvSpPr>
            <a:spLocks noGrp="1"/>
          </p:cNvSpPr>
          <p:nvPr>
            <p:ph type="sldImg"/>
          </p:nvPr>
        </p:nvSpPr>
        <p:spPr>
          <a:xfrm>
            <a:off x="1143000" y="685800"/>
            <a:ext cx="4570920" cy="3427920"/>
          </a:xfrm>
          <a:prstGeom prst="rect">
            <a:avLst/>
          </a:prstGeom>
        </p:spPr>
      </p:sp>
      <p:sp>
        <p:nvSpPr>
          <p:cNvPr id="82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24" name="PlaceHolder 2"/>
          <p:cNvSpPr>
            <a:spLocks noGrp="1"/>
          </p:cNvSpPr>
          <p:nvPr>
            <p:ph type="sldImg"/>
          </p:nvPr>
        </p:nvSpPr>
        <p:spPr>
          <a:xfrm>
            <a:off x="1143000" y="685800"/>
            <a:ext cx="4570920" cy="3427920"/>
          </a:xfrm>
          <a:prstGeom prst="rect">
            <a:avLst/>
          </a:prstGeom>
        </p:spPr>
      </p:sp>
      <p:sp>
        <p:nvSpPr>
          <p:cNvPr id="825"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27" name="PlaceHolder 2"/>
          <p:cNvSpPr>
            <a:spLocks noGrp="1"/>
          </p:cNvSpPr>
          <p:nvPr>
            <p:ph type="sldImg"/>
          </p:nvPr>
        </p:nvSpPr>
        <p:spPr>
          <a:xfrm>
            <a:off x="1143000" y="685800"/>
            <a:ext cx="4570920" cy="3427920"/>
          </a:xfrm>
          <a:prstGeom prst="rect">
            <a:avLst/>
          </a:prstGeom>
        </p:spPr>
      </p:sp>
      <p:sp>
        <p:nvSpPr>
          <p:cNvPr id="82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30" name="PlaceHolder 2"/>
          <p:cNvSpPr>
            <a:spLocks noGrp="1"/>
          </p:cNvSpPr>
          <p:nvPr>
            <p:ph type="sldImg"/>
          </p:nvPr>
        </p:nvSpPr>
        <p:spPr>
          <a:xfrm>
            <a:off x="1143000" y="685800"/>
            <a:ext cx="4570920" cy="3427920"/>
          </a:xfrm>
          <a:prstGeom prst="rect">
            <a:avLst/>
          </a:prstGeom>
        </p:spPr>
      </p:sp>
      <p:sp>
        <p:nvSpPr>
          <p:cNvPr id="83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33" name="PlaceHolder 2"/>
          <p:cNvSpPr>
            <a:spLocks noGrp="1"/>
          </p:cNvSpPr>
          <p:nvPr>
            <p:ph type="sldImg"/>
          </p:nvPr>
        </p:nvSpPr>
        <p:spPr>
          <a:xfrm>
            <a:off x="1143000" y="685800"/>
            <a:ext cx="4570920" cy="3427920"/>
          </a:xfrm>
          <a:prstGeom prst="rect">
            <a:avLst/>
          </a:prstGeom>
        </p:spPr>
      </p:sp>
      <p:sp>
        <p:nvSpPr>
          <p:cNvPr id="83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36" name="PlaceHolder 2"/>
          <p:cNvSpPr>
            <a:spLocks noGrp="1"/>
          </p:cNvSpPr>
          <p:nvPr>
            <p:ph type="sldImg"/>
          </p:nvPr>
        </p:nvSpPr>
        <p:spPr>
          <a:xfrm>
            <a:off x="1143000" y="685800"/>
            <a:ext cx="4570920" cy="3427920"/>
          </a:xfrm>
          <a:prstGeom prst="rect">
            <a:avLst/>
          </a:prstGeom>
        </p:spPr>
      </p:sp>
      <p:sp>
        <p:nvSpPr>
          <p:cNvPr id="83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39" name="PlaceHolder 2"/>
          <p:cNvSpPr>
            <a:spLocks noGrp="1"/>
          </p:cNvSpPr>
          <p:nvPr>
            <p:ph type="sldImg"/>
          </p:nvPr>
        </p:nvSpPr>
        <p:spPr>
          <a:xfrm>
            <a:off x="1143000" y="685800"/>
            <a:ext cx="4570920" cy="3427920"/>
          </a:xfrm>
          <a:prstGeom prst="rect">
            <a:avLst/>
          </a:prstGeom>
        </p:spPr>
      </p:sp>
      <p:sp>
        <p:nvSpPr>
          <p:cNvPr id="84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42" name="PlaceHolder 2"/>
          <p:cNvSpPr>
            <a:spLocks noGrp="1"/>
          </p:cNvSpPr>
          <p:nvPr>
            <p:ph type="sldImg"/>
          </p:nvPr>
        </p:nvSpPr>
        <p:spPr>
          <a:xfrm>
            <a:off x="1143000" y="685800"/>
            <a:ext cx="4570920" cy="3427920"/>
          </a:xfrm>
          <a:prstGeom prst="rect">
            <a:avLst/>
          </a:prstGeom>
        </p:spPr>
      </p:sp>
      <p:sp>
        <p:nvSpPr>
          <p:cNvPr id="84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45" name="PlaceHolder 2"/>
          <p:cNvSpPr>
            <a:spLocks noGrp="1"/>
          </p:cNvSpPr>
          <p:nvPr>
            <p:ph type="sldImg"/>
          </p:nvPr>
        </p:nvSpPr>
        <p:spPr>
          <a:xfrm>
            <a:off x="1143000" y="685800"/>
            <a:ext cx="4570920" cy="3427920"/>
          </a:xfrm>
          <a:prstGeom prst="rect">
            <a:avLst/>
          </a:prstGeom>
        </p:spPr>
      </p:sp>
      <p:sp>
        <p:nvSpPr>
          <p:cNvPr id="84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49" name="PlaceHolder 2"/>
          <p:cNvSpPr>
            <a:spLocks noGrp="1"/>
          </p:cNvSpPr>
          <p:nvPr>
            <p:ph type="sldImg"/>
          </p:nvPr>
        </p:nvSpPr>
        <p:spPr>
          <a:xfrm>
            <a:off x="1143000" y="685800"/>
            <a:ext cx="4570920" cy="3427920"/>
          </a:xfrm>
          <a:prstGeom prst="rect">
            <a:avLst/>
          </a:prstGeom>
        </p:spPr>
      </p:sp>
      <p:sp>
        <p:nvSpPr>
          <p:cNvPr id="75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48" name="PlaceHolder 2"/>
          <p:cNvSpPr>
            <a:spLocks noGrp="1"/>
          </p:cNvSpPr>
          <p:nvPr>
            <p:ph type="sldImg"/>
          </p:nvPr>
        </p:nvSpPr>
        <p:spPr>
          <a:xfrm>
            <a:off x="1143000" y="685800"/>
            <a:ext cx="4570920" cy="3427920"/>
          </a:xfrm>
          <a:prstGeom prst="rect">
            <a:avLst/>
          </a:prstGeom>
        </p:spPr>
      </p:sp>
      <p:sp>
        <p:nvSpPr>
          <p:cNvPr id="84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51" name="PlaceHolder 2"/>
          <p:cNvSpPr>
            <a:spLocks noGrp="1"/>
          </p:cNvSpPr>
          <p:nvPr>
            <p:ph type="sldImg"/>
          </p:nvPr>
        </p:nvSpPr>
        <p:spPr>
          <a:xfrm>
            <a:off x="1143000" y="685800"/>
            <a:ext cx="4570920" cy="3427920"/>
          </a:xfrm>
          <a:prstGeom prst="rect">
            <a:avLst/>
          </a:prstGeom>
        </p:spPr>
      </p:sp>
      <p:sp>
        <p:nvSpPr>
          <p:cNvPr id="85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54" name="PlaceHolder 2"/>
          <p:cNvSpPr>
            <a:spLocks noGrp="1"/>
          </p:cNvSpPr>
          <p:nvPr>
            <p:ph type="sldImg"/>
          </p:nvPr>
        </p:nvSpPr>
        <p:spPr>
          <a:xfrm>
            <a:off x="1143000" y="685800"/>
            <a:ext cx="4570920" cy="3427920"/>
          </a:xfrm>
          <a:prstGeom prst="rect">
            <a:avLst/>
          </a:prstGeom>
        </p:spPr>
      </p:sp>
      <p:sp>
        <p:nvSpPr>
          <p:cNvPr id="855"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57" name="PlaceHolder 2"/>
          <p:cNvSpPr>
            <a:spLocks noGrp="1"/>
          </p:cNvSpPr>
          <p:nvPr>
            <p:ph type="sldImg"/>
          </p:nvPr>
        </p:nvSpPr>
        <p:spPr>
          <a:xfrm>
            <a:off x="1143000" y="685800"/>
            <a:ext cx="4570920" cy="3427920"/>
          </a:xfrm>
          <a:prstGeom prst="rect">
            <a:avLst/>
          </a:prstGeom>
        </p:spPr>
      </p:sp>
      <p:sp>
        <p:nvSpPr>
          <p:cNvPr id="85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60" name="PlaceHolder 2"/>
          <p:cNvSpPr>
            <a:spLocks noGrp="1"/>
          </p:cNvSpPr>
          <p:nvPr>
            <p:ph type="sldImg"/>
          </p:nvPr>
        </p:nvSpPr>
        <p:spPr>
          <a:xfrm>
            <a:off x="1143000" y="685800"/>
            <a:ext cx="4570920" cy="3427920"/>
          </a:xfrm>
          <a:prstGeom prst="rect">
            <a:avLst/>
          </a:prstGeom>
        </p:spPr>
      </p:sp>
      <p:sp>
        <p:nvSpPr>
          <p:cNvPr id="86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63" name="PlaceHolder 2"/>
          <p:cNvSpPr>
            <a:spLocks noGrp="1"/>
          </p:cNvSpPr>
          <p:nvPr>
            <p:ph type="sldImg"/>
          </p:nvPr>
        </p:nvSpPr>
        <p:spPr>
          <a:xfrm>
            <a:off x="1143000" y="685800"/>
            <a:ext cx="4570920" cy="3427920"/>
          </a:xfrm>
          <a:prstGeom prst="rect">
            <a:avLst/>
          </a:prstGeom>
        </p:spPr>
      </p:sp>
      <p:sp>
        <p:nvSpPr>
          <p:cNvPr id="86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69BE11E-9587-4256-AE7E-B06B7118D3F3}" type="slidenum">
              <a:rPr b="0" lang="en-US" sz="1200" spc="-1" strike="noStrike">
                <a:solidFill>
                  <a:srgbClr val="000000"/>
                </a:solidFill>
                <a:latin typeface="Times New Roman"/>
              </a:rPr>
              <a:t>7</a:t>
            </a:fld>
            <a:endParaRPr b="0" lang="en-US" sz="1200" spc="-1" strike="noStrike">
              <a:latin typeface="Arial"/>
            </a:endParaRPr>
          </a:p>
        </p:txBody>
      </p:sp>
      <p:sp>
        <p:nvSpPr>
          <p:cNvPr id="866" name="PlaceHolder 2"/>
          <p:cNvSpPr>
            <a:spLocks noGrp="1"/>
          </p:cNvSpPr>
          <p:nvPr>
            <p:ph type="sldImg"/>
          </p:nvPr>
        </p:nvSpPr>
        <p:spPr>
          <a:xfrm>
            <a:off x="1143000" y="685800"/>
            <a:ext cx="4570920" cy="3427920"/>
          </a:xfrm>
          <a:prstGeom prst="rect">
            <a:avLst/>
          </a:prstGeom>
        </p:spPr>
      </p:sp>
      <p:sp>
        <p:nvSpPr>
          <p:cNvPr id="86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BD16C95-900C-4C5A-BDFF-9E6E993F232F}" type="slidenum">
              <a:rPr b="0" lang="en-US" sz="1200" spc="-1" strike="noStrike">
                <a:solidFill>
                  <a:srgbClr val="000000"/>
                </a:solidFill>
                <a:latin typeface="Times New Roman"/>
              </a:rPr>
              <a:t>7</a:t>
            </a:fld>
            <a:endParaRPr b="0" lang="en-US" sz="1200" spc="-1" strike="noStrike">
              <a:latin typeface="Arial"/>
            </a:endParaRPr>
          </a:p>
        </p:txBody>
      </p:sp>
      <p:sp>
        <p:nvSpPr>
          <p:cNvPr id="869" name="PlaceHolder 2"/>
          <p:cNvSpPr>
            <a:spLocks noGrp="1"/>
          </p:cNvSpPr>
          <p:nvPr>
            <p:ph type="sldImg"/>
          </p:nvPr>
        </p:nvSpPr>
        <p:spPr>
          <a:xfrm>
            <a:off x="1143000" y="685800"/>
            <a:ext cx="4570920" cy="3427920"/>
          </a:xfrm>
          <a:prstGeom prst="rect">
            <a:avLst/>
          </a:prstGeom>
        </p:spPr>
      </p:sp>
      <p:sp>
        <p:nvSpPr>
          <p:cNvPr id="87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96ADD31-0110-4010-9479-A4FDA0509EAB}" type="slidenum">
              <a:rPr b="0" lang="en-US" sz="1200" spc="-1" strike="noStrike">
                <a:solidFill>
                  <a:srgbClr val="000000"/>
                </a:solidFill>
                <a:latin typeface="Times New Roman"/>
              </a:rPr>
              <a:t>7</a:t>
            </a:fld>
            <a:endParaRPr b="0" lang="en-US" sz="1200" spc="-1" strike="noStrike">
              <a:latin typeface="Arial"/>
            </a:endParaRPr>
          </a:p>
        </p:txBody>
      </p:sp>
      <p:sp>
        <p:nvSpPr>
          <p:cNvPr id="872" name="PlaceHolder 2"/>
          <p:cNvSpPr>
            <a:spLocks noGrp="1"/>
          </p:cNvSpPr>
          <p:nvPr>
            <p:ph type="sldImg"/>
          </p:nvPr>
        </p:nvSpPr>
        <p:spPr>
          <a:xfrm>
            <a:off x="1143000" y="685800"/>
            <a:ext cx="4570920" cy="3427920"/>
          </a:xfrm>
          <a:prstGeom prst="rect">
            <a:avLst/>
          </a:prstGeom>
        </p:spPr>
      </p:sp>
      <p:sp>
        <p:nvSpPr>
          <p:cNvPr id="87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75" name="PlaceHolder 2"/>
          <p:cNvSpPr>
            <a:spLocks noGrp="1"/>
          </p:cNvSpPr>
          <p:nvPr>
            <p:ph type="sldImg"/>
          </p:nvPr>
        </p:nvSpPr>
        <p:spPr>
          <a:xfrm>
            <a:off x="1143000" y="685800"/>
            <a:ext cx="4570920" cy="3427920"/>
          </a:xfrm>
          <a:prstGeom prst="rect">
            <a:avLst/>
          </a:prstGeom>
        </p:spPr>
      </p:sp>
      <p:sp>
        <p:nvSpPr>
          <p:cNvPr id="87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52" name="PlaceHolder 2"/>
          <p:cNvSpPr>
            <a:spLocks noGrp="1"/>
          </p:cNvSpPr>
          <p:nvPr>
            <p:ph type="sldImg"/>
          </p:nvPr>
        </p:nvSpPr>
        <p:spPr>
          <a:xfrm>
            <a:off x="1143000" y="685800"/>
            <a:ext cx="4570920" cy="3427920"/>
          </a:xfrm>
          <a:prstGeom prst="rect">
            <a:avLst/>
          </a:prstGeom>
        </p:spPr>
      </p:sp>
      <p:sp>
        <p:nvSpPr>
          <p:cNvPr id="75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35C545A-7CBB-4889-A4AA-1155EBDB9B92}" type="slidenum">
              <a:rPr b="0" lang="en-US" sz="1200" spc="-1" strike="noStrike">
                <a:solidFill>
                  <a:srgbClr val="000000"/>
                </a:solidFill>
                <a:latin typeface="Times New Roman"/>
              </a:rPr>
              <a:t>7</a:t>
            </a:fld>
            <a:endParaRPr b="0" lang="en-US" sz="1200" spc="-1" strike="noStrike">
              <a:latin typeface="Arial"/>
            </a:endParaRPr>
          </a:p>
        </p:txBody>
      </p:sp>
      <p:sp>
        <p:nvSpPr>
          <p:cNvPr id="878" name="PlaceHolder 2"/>
          <p:cNvSpPr>
            <a:spLocks noGrp="1"/>
          </p:cNvSpPr>
          <p:nvPr>
            <p:ph type="sldImg"/>
          </p:nvPr>
        </p:nvSpPr>
        <p:spPr>
          <a:xfrm>
            <a:off x="1143000" y="685800"/>
            <a:ext cx="4570920" cy="3427920"/>
          </a:xfrm>
          <a:prstGeom prst="rect">
            <a:avLst/>
          </a:prstGeom>
        </p:spPr>
      </p:sp>
      <p:sp>
        <p:nvSpPr>
          <p:cNvPr id="87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44DABBF-FDB2-4850-A077-1093FEA5A8A3}" type="slidenum">
              <a:rPr b="0" lang="en-US" sz="1200" spc="-1" strike="noStrike">
                <a:solidFill>
                  <a:srgbClr val="000000"/>
                </a:solidFill>
                <a:latin typeface="Times New Roman"/>
              </a:rPr>
              <a:t>7</a:t>
            </a:fld>
            <a:endParaRPr b="0" lang="en-US" sz="1200" spc="-1" strike="noStrike">
              <a:latin typeface="Arial"/>
            </a:endParaRPr>
          </a:p>
        </p:txBody>
      </p:sp>
      <p:sp>
        <p:nvSpPr>
          <p:cNvPr id="881" name="PlaceHolder 2"/>
          <p:cNvSpPr>
            <a:spLocks noGrp="1"/>
          </p:cNvSpPr>
          <p:nvPr>
            <p:ph type="sldImg"/>
          </p:nvPr>
        </p:nvSpPr>
        <p:spPr>
          <a:xfrm>
            <a:off x="1143000" y="685800"/>
            <a:ext cx="4570920" cy="3427920"/>
          </a:xfrm>
          <a:prstGeom prst="rect">
            <a:avLst/>
          </a:prstGeom>
        </p:spPr>
      </p:sp>
      <p:sp>
        <p:nvSpPr>
          <p:cNvPr id="88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678B450-C9C2-40E4-AC8D-0A278CE041D5}" type="slidenum">
              <a:rPr b="0" lang="en-US" sz="1200" spc="-1" strike="noStrike">
                <a:solidFill>
                  <a:srgbClr val="000000"/>
                </a:solidFill>
                <a:latin typeface="Times New Roman"/>
              </a:rPr>
              <a:t>7</a:t>
            </a:fld>
            <a:endParaRPr b="0" lang="en-US" sz="1200" spc="-1" strike="noStrike">
              <a:latin typeface="Arial"/>
            </a:endParaRPr>
          </a:p>
        </p:txBody>
      </p:sp>
      <p:sp>
        <p:nvSpPr>
          <p:cNvPr id="884" name="PlaceHolder 2"/>
          <p:cNvSpPr>
            <a:spLocks noGrp="1"/>
          </p:cNvSpPr>
          <p:nvPr>
            <p:ph type="sldImg"/>
          </p:nvPr>
        </p:nvSpPr>
        <p:spPr>
          <a:xfrm>
            <a:off x="1143000" y="685800"/>
            <a:ext cx="4570920" cy="3427920"/>
          </a:xfrm>
          <a:prstGeom prst="rect">
            <a:avLst/>
          </a:prstGeom>
        </p:spPr>
      </p:sp>
      <p:sp>
        <p:nvSpPr>
          <p:cNvPr id="885"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8F705E3-2F73-4C81-B7C6-A68F7DDB9248}" type="slidenum">
              <a:rPr b="0" lang="en-US" sz="1200" spc="-1" strike="noStrike">
                <a:solidFill>
                  <a:srgbClr val="000000"/>
                </a:solidFill>
                <a:latin typeface="Times New Roman"/>
              </a:rPr>
              <a:t>7</a:t>
            </a:fld>
            <a:endParaRPr b="0" lang="en-US" sz="1200" spc="-1" strike="noStrike">
              <a:latin typeface="Arial"/>
            </a:endParaRPr>
          </a:p>
        </p:txBody>
      </p:sp>
      <p:sp>
        <p:nvSpPr>
          <p:cNvPr id="887" name="PlaceHolder 2"/>
          <p:cNvSpPr>
            <a:spLocks noGrp="1"/>
          </p:cNvSpPr>
          <p:nvPr>
            <p:ph type="sldImg"/>
          </p:nvPr>
        </p:nvSpPr>
        <p:spPr>
          <a:xfrm>
            <a:off x="1143000" y="685800"/>
            <a:ext cx="4570920" cy="3427920"/>
          </a:xfrm>
          <a:prstGeom prst="rect">
            <a:avLst/>
          </a:prstGeom>
        </p:spPr>
      </p:sp>
      <p:sp>
        <p:nvSpPr>
          <p:cNvPr id="88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90" name="PlaceHolder 2"/>
          <p:cNvSpPr>
            <a:spLocks noGrp="1"/>
          </p:cNvSpPr>
          <p:nvPr>
            <p:ph type="sldImg"/>
          </p:nvPr>
        </p:nvSpPr>
        <p:spPr>
          <a:xfrm>
            <a:off x="1143000" y="685800"/>
            <a:ext cx="4570920" cy="3427920"/>
          </a:xfrm>
          <a:prstGeom prst="rect">
            <a:avLst/>
          </a:prstGeom>
        </p:spPr>
      </p:sp>
      <p:sp>
        <p:nvSpPr>
          <p:cNvPr id="89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803EA2F-AB04-4E4C-98D7-EE3D172F7981}" type="slidenum">
              <a:rPr b="0" lang="en-US" sz="1200" spc="-1" strike="noStrike">
                <a:solidFill>
                  <a:srgbClr val="000000"/>
                </a:solidFill>
                <a:latin typeface="Times New Roman"/>
              </a:rPr>
              <a:t>7</a:t>
            </a:fld>
            <a:endParaRPr b="0" lang="en-US" sz="1200" spc="-1" strike="noStrike">
              <a:latin typeface="Arial"/>
            </a:endParaRPr>
          </a:p>
        </p:txBody>
      </p:sp>
      <p:sp>
        <p:nvSpPr>
          <p:cNvPr id="893" name="PlaceHolder 2"/>
          <p:cNvSpPr>
            <a:spLocks noGrp="1"/>
          </p:cNvSpPr>
          <p:nvPr>
            <p:ph type="sldImg"/>
          </p:nvPr>
        </p:nvSpPr>
        <p:spPr>
          <a:xfrm>
            <a:off x="1143000" y="685800"/>
            <a:ext cx="4570920" cy="3427920"/>
          </a:xfrm>
          <a:prstGeom prst="rect">
            <a:avLst/>
          </a:prstGeom>
        </p:spPr>
      </p:sp>
      <p:sp>
        <p:nvSpPr>
          <p:cNvPr id="89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96" name="PlaceHolder 2"/>
          <p:cNvSpPr>
            <a:spLocks noGrp="1"/>
          </p:cNvSpPr>
          <p:nvPr>
            <p:ph type="sldImg"/>
          </p:nvPr>
        </p:nvSpPr>
        <p:spPr>
          <a:xfrm>
            <a:off x="1143000" y="685800"/>
            <a:ext cx="4570920" cy="3427920"/>
          </a:xfrm>
          <a:prstGeom prst="rect">
            <a:avLst/>
          </a:prstGeom>
        </p:spPr>
      </p:sp>
      <p:sp>
        <p:nvSpPr>
          <p:cNvPr id="89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899" name="PlaceHolder 2"/>
          <p:cNvSpPr>
            <a:spLocks noGrp="1"/>
          </p:cNvSpPr>
          <p:nvPr>
            <p:ph type="sldImg"/>
          </p:nvPr>
        </p:nvSpPr>
        <p:spPr>
          <a:xfrm>
            <a:off x="1143000" y="685800"/>
            <a:ext cx="4570920" cy="3427920"/>
          </a:xfrm>
          <a:prstGeom prst="rect">
            <a:avLst/>
          </a:prstGeom>
        </p:spPr>
      </p:sp>
      <p:sp>
        <p:nvSpPr>
          <p:cNvPr id="90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02" name="PlaceHolder 2"/>
          <p:cNvSpPr>
            <a:spLocks noGrp="1"/>
          </p:cNvSpPr>
          <p:nvPr>
            <p:ph type="sldImg"/>
          </p:nvPr>
        </p:nvSpPr>
        <p:spPr>
          <a:xfrm>
            <a:off x="1143000" y="685800"/>
            <a:ext cx="4570920" cy="3427920"/>
          </a:xfrm>
          <a:prstGeom prst="rect">
            <a:avLst/>
          </a:prstGeom>
        </p:spPr>
      </p:sp>
      <p:sp>
        <p:nvSpPr>
          <p:cNvPr id="90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05" name="PlaceHolder 2"/>
          <p:cNvSpPr>
            <a:spLocks noGrp="1"/>
          </p:cNvSpPr>
          <p:nvPr>
            <p:ph type="sldImg"/>
          </p:nvPr>
        </p:nvSpPr>
        <p:spPr>
          <a:xfrm>
            <a:off x="1143000" y="685800"/>
            <a:ext cx="4570920" cy="3427920"/>
          </a:xfrm>
          <a:prstGeom prst="rect">
            <a:avLst/>
          </a:prstGeom>
        </p:spPr>
      </p:sp>
      <p:sp>
        <p:nvSpPr>
          <p:cNvPr id="90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08" name="PlaceHolder 2"/>
          <p:cNvSpPr>
            <a:spLocks noGrp="1"/>
          </p:cNvSpPr>
          <p:nvPr>
            <p:ph type="sldImg"/>
          </p:nvPr>
        </p:nvSpPr>
        <p:spPr>
          <a:xfrm>
            <a:off x="1143000" y="685800"/>
            <a:ext cx="4570920" cy="3427920"/>
          </a:xfrm>
          <a:prstGeom prst="rect">
            <a:avLst/>
          </a:prstGeom>
        </p:spPr>
      </p:sp>
      <p:sp>
        <p:nvSpPr>
          <p:cNvPr id="90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11" name="PlaceHolder 2"/>
          <p:cNvSpPr>
            <a:spLocks noGrp="1"/>
          </p:cNvSpPr>
          <p:nvPr>
            <p:ph type="sldImg"/>
          </p:nvPr>
        </p:nvSpPr>
        <p:spPr>
          <a:xfrm>
            <a:off x="1143000" y="685800"/>
            <a:ext cx="4570920" cy="3427920"/>
          </a:xfrm>
          <a:prstGeom prst="rect">
            <a:avLst/>
          </a:prstGeom>
        </p:spPr>
      </p:sp>
      <p:sp>
        <p:nvSpPr>
          <p:cNvPr id="91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14" name="PlaceHolder 2"/>
          <p:cNvSpPr>
            <a:spLocks noGrp="1"/>
          </p:cNvSpPr>
          <p:nvPr>
            <p:ph type="sldImg"/>
          </p:nvPr>
        </p:nvSpPr>
        <p:spPr>
          <a:xfrm>
            <a:off x="1143000" y="685800"/>
            <a:ext cx="4570920" cy="3427920"/>
          </a:xfrm>
          <a:prstGeom prst="rect">
            <a:avLst/>
          </a:prstGeom>
        </p:spPr>
      </p:sp>
      <p:sp>
        <p:nvSpPr>
          <p:cNvPr id="915"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17" name="PlaceHolder 2"/>
          <p:cNvSpPr>
            <a:spLocks noGrp="1"/>
          </p:cNvSpPr>
          <p:nvPr>
            <p:ph type="sldImg"/>
          </p:nvPr>
        </p:nvSpPr>
        <p:spPr>
          <a:xfrm>
            <a:off x="1143000" y="685800"/>
            <a:ext cx="4570920" cy="3427920"/>
          </a:xfrm>
          <a:prstGeom prst="rect">
            <a:avLst/>
          </a:prstGeom>
        </p:spPr>
      </p:sp>
      <p:sp>
        <p:nvSpPr>
          <p:cNvPr id="91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20" name="PlaceHolder 2"/>
          <p:cNvSpPr>
            <a:spLocks noGrp="1"/>
          </p:cNvSpPr>
          <p:nvPr>
            <p:ph type="sldImg"/>
          </p:nvPr>
        </p:nvSpPr>
        <p:spPr>
          <a:xfrm>
            <a:off x="1143000" y="685800"/>
            <a:ext cx="4570920" cy="3427920"/>
          </a:xfrm>
          <a:prstGeom prst="rect">
            <a:avLst/>
          </a:prstGeom>
        </p:spPr>
      </p:sp>
      <p:sp>
        <p:nvSpPr>
          <p:cNvPr id="92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23" name="PlaceHolder 2"/>
          <p:cNvSpPr>
            <a:spLocks noGrp="1"/>
          </p:cNvSpPr>
          <p:nvPr>
            <p:ph type="sldImg"/>
          </p:nvPr>
        </p:nvSpPr>
        <p:spPr>
          <a:xfrm>
            <a:off x="1143000" y="685800"/>
            <a:ext cx="4570920" cy="3427920"/>
          </a:xfrm>
          <a:prstGeom prst="rect">
            <a:avLst/>
          </a:prstGeom>
        </p:spPr>
      </p:sp>
      <p:sp>
        <p:nvSpPr>
          <p:cNvPr id="92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3C9807F-E2F7-4ED6-84D7-1562F50FEE10}" type="slidenum">
              <a:rPr b="0" lang="en-US" sz="1200" spc="-1" strike="noStrike">
                <a:solidFill>
                  <a:srgbClr val="000000"/>
                </a:solidFill>
                <a:latin typeface="Times New Roman"/>
              </a:rPr>
              <a:t>7</a:t>
            </a:fld>
            <a:endParaRPr b="0" lang="en-US" sz="1200" spc="-1" strike="noStrike">
              <a:latin typeface="Arial"/>
            </a:endParaRPr>
          </a:p>
        </p:txBody>
      </p:sp>
      <p:sp>
        <p:nvSpPr>
          <p:cNvPr id="926" name="PlaceHolder 2"/>
          <p:cNvSpPr>
            <a:spLocks noGrp="1"/>
          </p:cNvSpPr>
          <p:nvPr>
            <p:ph type="sldImg"/>
          </p:nvPr>
        </p:nvSpPr>
        <p:spPr>
          <a:xfrm>
            <a:off x="1143000" y="685800"/>
            <a:ext cx="4570920" cy="3427920"/>
          </a:xfrm>
          <a:prstGeom prst="rect">
            <a:avLst/>
          </a:prstGeom>
        </p:spPr>
      </p:sp>
      <p:sp>
        <p:nvSpPr>
          <p:cNvPr id="92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29" name="PlaceHolder 2"/>
          <p:cNvSpPr>
            <a:spLocks noGrp="1"/>
          </p:cNvSpPr>
          <p:nvPr>
            <p:ph type="sldImg"/>
          </p:nvPr>
        </p:nvSpPr>
        <p:spPr>
          <a:xfrm>
            <a:off x="1143000" y="685800"/>
            <a:ext cx="4570920" cy="3427920"/>
          </a:xfrm>
          <a:prstGeom prst="rect">
            <a:avLst/>
          </a:prstGeom>
        </p:spPr>
      </p:sp>
      <p:sp>
        <p:nvSpPr>
          <p:cNvPr id="93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32" name="PlaceHolder 2"/>
          <p:cNvSpPr>
            <a:spLocks noGrp="1"/>
          </p:cNvSpPr>
          <p:nvPr>
            <p:ph type="sldImg"/>
          </p:nvPr>
        </p:nvSpPr>
        <p:spPr>
          <a:xfrm>
            <a:off x="1143000" y="685800"/>
            <a:ext cx="4570920" cy="3427920"/>
          </a:xfrm>
          <a:prstGeom prst="rect">
            <a:avLst/>
          </a:prstGeom>
        </p:spPr>
      </p:sp>
      <p:sp>
        <p:nvSpPr>
          <p:cNvPr id="93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35" name="PlaceHolder 2"/>
          <p:cNvSpPr>
            <a:spLocks noGrp="1"/>
          </p:cNvSpPr>
          <p:nvPr>
            <p:ph type="sldImg"/>
          </p:nvPr>
        </p:nvSpPr>
        <p:spPr>
          <a:xfrm>
            <a:off x="1143000" y="685800"/>
            <a:ext cx="4570920" cy="3427920"/>
          </a:xfrm>
          <a:prstGeom prst="rect">
            <a:avLst/>
          </a:prstGeom>
        </p:spPr>
      </p:sp>
      <p:sp>
        <p:nvSpPr>
          <p:cNvPr id="93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1AB930F-45EF-4C38-A9C8-A9315FF4FBCA}" type="slidenum">
              <a:rPr b="0" lang="en-US" sz="1200" spc="-1" strike="noStrike">
                <a:solidFill>
                  <a:srgbClr val="000000"/>
                </a:solidFill>
                <a:latin typeface="Times New Roman"/>
                <a:ea typeface="ヒラギノ角ゴ Pro W3"/>
              </a:rPr>
              <a:t>7</a:t>
            </a:fld>
            <a:endParaRPr b="0" lang="en-US" sz="1200" spc="-1" strike="noStrike">
              <a:latin typeface="Arial"/>
            </a:endParaRPr>
          </a:p>
        </p:txBody>
      </p:sp>
      <p:sp>
        <p:nvSpPr>
          <p:cNvPr id="938" name="PlaceHolder 2"/>
          <p:cNvSpPr>
            <a:spLocks noGrp="1"/>
          </p:cNvSpPr>
          <p:nvPr>
            <p:ph type="sldImg"/>
          </p:nvPr>
        </p:nvSpPr>
        <p:spPr>
          <a:xfrm>
            <a:off x="1143000" y="685800"/>
            <a:ext cx="4570920" cy="3427920"/>
          </a:xfrm>
          <a:prstGeom prst="rect">
            <a:avLst/>
          </a:prstGeom>
        </p:spPr>
      </p:sp>
      <p:sp>
        <p:nvSpPr>
          <p:cNvPr id="93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33A9465-8559-4166-97C9-F90A19E733A2}" type="slidenum">
              <a:rPr b="0" lang="en-US" sz="1200" spc="-1" strike="noStrike">
                <a:solidFill>
                  <a:srgbClr val="000000"/>
                </a:solidFill>
                <a:latin typeface="Times New Roman"/>
                <a:ea typeface="ヒラギノ角ゴ Pro W3"/>
              </a:rPr>
              <a:t>7</a:t>
            </a:fld>
            <a:endParaRPr b="0" lang="en-US" sz="1200" spc="-1" strike="noStrike">
              <a:latin typeface="Arial"/>
            </a:endParaRPr>
          </a:p>
        </p:txBody>
      </p:sp>
      <p:sp>
        <p:nvSpPr>
          <p:cNvPr id="941" name="PlaceHolder 2"/>
          <p:cNvSpPr>
            <a:spLocks noGrp="1"/>
          </p:cNvSpPr>
          <p:nvPr>
            <p:ph type="sldImg"/>
          </p:nvPr>
        </p:nvSpPr>
        <p:spPr>
          <a:xfrm>
            <a:off x="1143000" y="685800"/>
            <a:ext cx="4570920" cy="3427920"/>
          </a:xfrm>
          <a:prstGeom prst="rect">
            <a:avLst/>
          </a:prstGeom>
        </p:spPr>
      </p:sp>
      <p:sp>
        <p:nvSpPr>
          <p:cNvPr id="942"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FE8B25B-DA14-44BF-BA19-47D81890B238}" type="slidenum">
              <a:rPr b="0" lang="en-US" sz="1200" spc="-1" strike="noStrike">
                <a:solidFill>
                  <a:srgbClr val="000000"/>
                </a:solidFill>
                <a:latin typeface="Times New Roman"/>
              </a:rPr>
              <a:t>7</a:t>
            </a:fld>
            <a:endParaRPr b="0" lang="en-US" sz="1200" spc="-1" strike="noStrike">
              <a:latin typeface="Arial"/>
            </a:endParaRPr>
          </a:p>
        </p:txBody>
      </p:sp>
      <p:sp>
        <p:nvSpPr>
          <p:cNvPr id="944" name="PlaceHolder 2"/>
          <p:cNvSpPr>
            <a:spLocks noGrp="1"/>
          </p:cNvSpPr>
          <p:nvPr>
            <p:ph type="sldImg"/>
          </p:nvPr>
        </p:nvSpPr>
        <p:spPr>
          <a:xfrm>
            <a:off x="1143000" y="685800"/>
            <a:ext cx="4570920" cy="3427920"/>
          </a:xfrm>
          <a:prstGeom prst="rect">
            <a:avLst/>
          </a:prstGeom>
        </p:spPr>
      </p:sp>
      <p:sp>
        <p:nvSpPr>
          <p:cNvPr id="945"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47" name="PlaceHolder 2"/>
          <p:cNvSpPr>
            <a:spLocks noGrp="1"/>
          </p:cNvSpPr>
          <p:nvPr>
            <p:ph type="sldImg"/>
          </p:nvPr>
        </p:nvSpPr>
        <p:spPr>
          <a:xfrm>
            <a:off x="1143000" y="685800"/>
            <a:ext cx="4570920" cy="3427920"/>
          </a:xfrm>
          <a:prstGeom prst="rect">
            <a:avLst/>
          </a:prstGeom>
        </p:spPr>
      </p:sp>
      <p:sp>
        <p:nvSpPr>
          <p:cNvPr id="948"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E97090F-DEF1-479D-9E45-42E79AB58348}" type="slidenum">
              <a:rPr b="0" lang="en-US" sz="1200" spc="-1" strike="noStrike">
                <a:solidFill>
                  <a:srgbClr val="000000"/>
                </a:solidFill>
                <a:latin typeface="Times New Roman"/>
              </a:rPr>
              <a:t>7</a:t>
            </a:fld>
            <a:endParaRPr b="0" lang="en-US" sz="1200" spc="-1" strike="noStrike">
              <a:latin typeface="Arial"/>
            </a:endParaRPr>
          </a:p>
        </p:txBody>
      </p:sp>
      <p:sp>
        <p:nvSpPr>
          <p:cNvPr id="950" name="PlaceHolder 2"/>
          <p:cNvSpPr>
            <a:spLocks noGrp="1"/>
          </p:cNvSpPr>
          <p:nvPr>
            <p:ph type="sldImg"/>
          </p:nvPr>
        </p:nvSpPr>
        <p:spPr>
          <a:xfrm>
            <a:off x="1143000" y="685800"/>
            <a:ext cx="4570920" cy="3427920"/>
          </a:xfrm>
          <a:prstGeom prst="rect">
            <a:avLst/>
          </a:prstGeom>
        </p:spPr>
      </p:sp>
      <p:sp>
        <p:nvSpPr>
          <p:cNvPr id="951"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A98BA52-80EA-40B1-B288-AEFF2010B4B1}" type="slidenum">
              <a:rPr b="0" lang="en-US" sz="1200" spc="-1" strike="noStrike">
                <a:solidFill>
                  <a:srgbClr val="000000"/>
                </a:solidFill>
                <a:latin typeface="Times New Roman"/>
              </a:rPr>
              <a:t>7</a:t>
            </a:fld>
            <a:endParaRPr b="0" lang="en-US" sz="1200" spc="-1" strike="noStrike">
              <a:latin typeface="Arial"/>
            </a:endParaRPr>
          </a:p>
        </p:txBody>
      </p:sp>
      <p:sp>
        <p:nvSpPr>
          <p:cNvPr id="953" name="PlaceHolder 2"/>
          <p:cNvSpPr>
            <a:spLocks noGrp="1"/>
          </p:cNvSpPr>
          <p:nvPr>
            <p:ph type="sldImg"/>
          </p:nvPr>
        </p:nvSpPr>
        <p:spPr>
          <a:xfrm>
            <a:off x="1143000" y="685800"/>
            <a:ext cx="4570920" cy="3427920"/>
          </a:xfrm>
          <a:prstGeom prst="rect">
            <a:avLst/>
          </a:prstGeom>
        </p:spPr>
      </p:sp>
      <p:sp>
        <p:nvSpPr>
          <p:cNvPr id="954"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56" name="PlaceHolder 2"/>
          <p:cNvSpPr>
            <a:spLocks noGrp="1"/>
          </p:cNvSpPr>
          <p:nvPr>
            <p:ph type="sldImg"/>
          </p:nvPr>
        </p:nvSpPr>
        <p:spPr>
          <a:xfrm>
            <a:off x="1143000" y="685800"/>
            <a:ext cx="4570920" cy="3427920"/>
          </a:xfrm>
          <a:prstGeom prst="rect">
            <a:avLst/>
          </a:prstGeom>
        </p:spPr>
      </p:sp>
      <p:sp>
        <p:nvSpPr>
          <p:cNvPr id="957"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59" name="PlaceHolder 2"/>
          <p:cNvSpPr>
            <a:spLocks noGrp="1"/>
          </p:cNvSpPr>
          <p:nvPr>
            <p:ph type="sldImg"/>
          </p:nvPr>
        </p:nvSpPr>
        <p:spPr>
          <a:xfrm>
            <a:off x="1143000" y="685800"/>
            <a:ext cx="4570920" cy="3427920"/>
          </a:xfrm>
          <a:prstGeom prst="rect">
            <a:avLst/>
          </a:prstGeom>
        </p:spPr>
      </p:sp>
      <p:sp>
        <p:nvSpPr>
          <p:cNvPr id="960"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388476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147FF2A-E67B-446E-BC0A-F6DE3BC0C16F}" type="slidenum">
              <a:rPr b="0" lang="en-US" sz="1200" spc="-1" strike="noStrike">
                <a:solidFill>
                  <a:srgbClr val="000000"/>
                </a:solidFill>
                <a:latin typeface="Times New Roman"/>
              </a:rPr>
              <a:t>&lt;number&gt;</a:t>
            </a:fld>
            <a:endParaRPr b="0" lang="en-US" sz="1200" spc="-1" strike="noStrike">
              <a:latin typeface="Arial"/>
            </a:endParaRPr>
          </a:p>
        </p:txBody>
      </p:sp>
      <p:sp>
        <p:nvSpPr>
          <p:cNvPr id="962" name="PlaceHolder 2"/>
          <p:cNvSpPr>
            <a:spLocks noGrp="1"/>
          </p:cNvSpPr>
          <p:nvPr>
            <p:ph type="sldImg"/>
          </p:nvPr>
        </p:nvSpPr>
        <p:spPr>
          <a:xfrm>
            <a:off x="1143000" y="685800"/>
            <a:ext cx="4570920" cy="3427920"/>
          </a:xfrm>
          <a:prstGeom prst="rect">
            <a:avLst/>
          </a:prstGeom>
        </p:spPr>
      </p:sp>
      <p:sp>
        <p:nvSpPr>
          <p:cNvPr id="963"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965" name="PlaceHolder 2"/>
          <p:cNvSpPr>
            <a:spLocks noGrp="1"/>
          </p:cNvSpPr>
          <p:nvPr>
            <p:ph type="sldImg"/>
          </p:nvPr>
        </p:nvSpPr>
        <p:spPr>
          <a:xfrm>
            <a:off x="1143000" y="685800"/>
            <a:ext cx="4570920" cy="3427920"/>
          </a:xfrm>
          <a:prstGeom prst="rect">
            <a:avLst/>
          </a:prstGeom>
        </p:spPr>
      </p:sp>
      <p:sp>
        <p:nvSpPr>
          <p:cNvPr id="96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55" name="PlaceHolder 2"/>
          <p:cNvSpPr>
            <a:spLocks noGrp="1"/>
          </p:cNvSpPr>
          <p:nvPr>
            <p:ph type="sldImg"/>
          </p:nvPr>
        </p:nvSpPr>
        <p:spPr>
          <a:xfrm>
            <a:off x="1143000" y="685800"/>
            <a:ext cx="4570920" cy="3427920"/>
          </a:xfrm>
          <a:prstGeom prst="rect">
            <a:avLst/>
          </a:prstGeom>
        </p:spPr>
      </p:sp>
      <p:sp>
        <p:nvSpPr>
          <p:cNvPr id="756"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CustomShape 1"/>
          <p:cNvSpPr/>
          <p:nvPr/>
        </p:nvSpPr>
        <p:spPr>
          <a:xfrm>
            <a:off x="0" y="8685360"/>
            <a:ext cx="297072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Times New Roman"/>
              </a:rPr>
              <a:t>18.#</a:t>
            </a:r>
            <a:endParaRPr b="0" lang="en-US" sz="1200" spc="-1" strike="noStrike">
              <a:latin typeface="Arial"/>
            </a:endParaRPr>
          </a:p>
        </p:txBody>
      </p:sp>
      <p:sp>
        <p:nvSpPr>
          <p:cNvPr id="758" name="PlaceHolder 2"/>
          <p:cNvSpPr>
            <a:spLocks noGrp="1"/>
          </p:cNvSpPr>
          <p:nvPr>
            <p:ph type="sldImg"/>
          </p:nvPr>
        </p:nvSpPr>
        <p:spPr>
          <a:xfrm>
            <a:off x="1143000" y="685800"/>
            <a:ext cx="4570920" cy="3427920"/>
          </a:xfrm>
          <a:prstGeom prst="rect">
            <a:avLst/>
          </a:prstGeom>
        </p:spPr>
      </p:sp>
      <p:sp>
        <p:nvSpPr>
          <p:cNvPr id="759" name="PlaceHolder 3"/>
          <p:cNvSpPr>
            <a:spLocks noGrp="1"/>
          </p:cNvSpPr>
          <p:nvPr>
            <p:ph type="body"/>
          </p:nvPr>
        </p:nvSpPr>
        <p:spPr>
          <a:xfrm>
            <a:off x="685800" y="4343400"/>
            <a:ext cx="5485320" cy="4113720"/>
          </a:xfrm>
          <a:prstGeom prst="rect">
            <a:avLst/>
          </a:prstGeom>
        </p:spPr>
        <p:txBody>
          <a:bodyPr lIns="0" rIns="0" tIns="0" bIns="0">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wmf"/><Relationship Id="rId10" Type="http://schemas.openxmlformats.org/officeDocument/2006/relationships/image" Target="../media/image26.png"/><Relationship Id="rId11" Type="http://schemas.openxmlformats.org/officeDocument/2006/relationships/slideLayout" Target="../slideLayouts/slideLayout1.xml"/><Relationship Id="rId1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wmf"/><Relationship Id="rId6" Type="http://schemas.openxmlformats.org/officeDocument/2006/relationships/image" Target="../media/image32.wmf"/><Relationship Id="rId7" Type="http://schemas.openxmlformats.org/officeDocument/2006/relationships/image" Target="../media/image33.wmf"/><Relationship Id="rId8" Type="http://schemas.openxmlformats.org/officeDocument/2006/relationships/image" Target="../media/image34.wmf"/><Relationship Id="rId9" Type="http://schemas.openxmlformats.org/officeDocument/2006/relationships/slideLayout" Target="../slideLayouts/slideLayout1.xml"/><Relationship Id="rId10"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wm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wmf"/><Relationship Id="rId9" Type="http://schemas.openxmlformats.org/officeDocument/2006/relationships/image" Target="../media/image43.wmf"/><Relationship Id="rId10" Type="http://schemas.openxmlformats.org/officeDocument/2006/relationships/image" Target="../media/image44.wmf"/><Relationship Id="rId11" Type="http://schemas.openxmlformats.org/officeDocument/2006/relationships/image" Target="../media/image45.wmf"/><Relationship Id="rId12" Type="http://schemas.openxmlformats.org/officeDocument/2006/relationships/image" Target="../media/image46.wmf"/><Relationship Id="rId13" Type="http://schemas.openxmlformats.org/officeDocument/2006/relationships/image" Target="../media/image47.wmf"/><Relationship Id="rId14" Type="http://schemas.openxmlformats.org/officeDocument/2006/relationships/image" Target="../media/image48.wmf"/><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slideLayout" Target="../slideLayouts/slideLayout1.xml"/><Relationship Id="rId20"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wmf"/><Relationship Id="rId4" Type="http://schemas.openxmlformats.org/officeDocument/2006/relationships/image" Target="../media/image56.wmf"/><Relationship Id="rId5" Type="http://schemas.openxmlformats.org/officeDocument/2006/relationships/image" Target="../media/image57.wmf"/><Relationship Id="rId6" Type="http://schemas.openxmlformats.org/officeDocument/2006/relationships/image" Target="../media/image58.wmf"/><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png"/><Relationship Id="rId19" Type="http://schemas.openxmlformats.org/officeDocument/2006/relationships/slideLayout" Target="../slideLayouts/slideLayout1.xml"/><Relationship Id="rId20"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wmf"/><Relationship Id="rId4" Type="http://schemas.openxmlformats.org/officeDocument/2006/relationships/image" Target="../media/image74.wmf"/><Relationship Id="rId5" Type="http://schemas.openxmlformats.org/officeDocument/2006/relationships/image" Target="../media/image75.wmf"/><Relationship Id="rId6" Type="http://schemas.openxmlformats.org/officeDocument/2006/relationships/image" Target="../media/image76.wmf"/><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88.png"/><Relationship Id="rId19" Type="http://schemas.openxmlformats.org/officeDocument/2006/relationships/slideLayout" Target="../slideLayouts/slideLayout1.xml"/><Relationship Id="rId20"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slideLayout" Target="../slideLayouts/slideLayout1.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slideLayout" Target="../slideLayouts/slideLayout1.xml"/><Relationship Id="rId8"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slideLayout" Target="../slideLayouts/slideLayout1.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wmf"/><Relationship Id="rId5"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1.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slideLayout" Target="../slideLayouts/slideLayout1.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slideLayout" Target="../slideLayouts/slideLayout1.xml"/><Relationship Id="rId7"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1.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slideLayout" Target="../slideLayouts/slideLayout1.xml"/><Relationship Id="rId10"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1.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image" Target="../media/image149.wmf"/><Relationship Id="rId4" Type="http://schemas.openxmlformats.org/officeDocument/2006/relationships/slideLayout" Target="../slideLayouts/slideLayout1.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9.png"/><Relationship Id="rId11" Type="http://schemas.openxmlformats.org/officeDocument/2006/relationships/slideLayout" Target="../slideLayouts/slideLayout1.xml"/><Relationship Id="rId1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slideLayout" Target="../slideLayouts/slideLayout1.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25.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25.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slideLayout" Target="../slideLayouts/slideLayout1.xml"/><Relationship Id="rId7"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wmf"/><Relationship Id="rId4" Type="http://schemas.openxmlformats.org/officeDocument/2006/relationships/image" Target="../media/image9.wmf"/><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Picture 3" descr="brandinglogo"/>
          <p:cNvPicPr/>
          <p:nvPr/>
        </p:nvPicPr>
        <p:blipFill>
          <a:blip r:embed="rId1"/>
          <a:stretch/>
        </p:blipFill>
        <p:spPr>
          <a:xfrm>
            <a:off x="0" y="0"/>
            <a:ext cx="9142920" cy="532440"/>
          </a:xfrm>
          <a:prstGeom prst="rect">
            <a:avLst/>
          </a:prstGeom>
          <a:ln>
            <a:noFill/>
          </a:ln>
        </p:spPr>
      </p:pic>
      <p:sp>
        <p:nvSpPr>
          <p:cNvPr id="121" name="CustomShape 1"/>
          <p:cNvSpPr/>
          <p:nvPr/>
        </p:nvSpPr>
        <p:spPr>
          <a:xfrm>
            <a:off x="187200" y="1523880"/>
            <a:ext cx="4155120" cy="820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en-US" sz="4800" spc="-1" strike="noStrike">
                <a:solidFill>
                  <a:srgbClr val="ff0000"/>
                </a:solidFill>
                <a:latin typeface="Times New Roman"/>
                <a:ea typeface="DejaVu Sans"/>
              </a:rPr>
              <a:t>Chapter 18</a:t>
            </a:r>
            <a:endParaRPr b="0" lang="en-US" sz="4800" spc="-1" strike="noStrike">
              <a:latin typeface="Arial"/>
            </a:endParaRPr>
          </a:p>
        </p:txBody>
      </p:sp>
      <p:pic>
        <p:nvPicPr>
          <p:cNvPr id="122" name="Picture 6" descr=""/>
          <p:cNvPicPr/>
          <p:nvPr/>
        </p:nvPicPr>
        <p:blipFill>
          <a:blip r:embed="rId2"/>
          <a:stretch/>
        </p:blipFill>
        <p:spPr>
          <a:xfrm>
            <a:off x="4419720" y="762120"/>
            <a:ext cx="4469400" cy="5764680"/>
          </a:xfrm>
          <a:prstGeom prst="rect">
            <a:avLst/>
          </a:prstGeom>
          <a:ln>
            <a:noFill/>
          </a:ln>
        </p:spPr>
      </p:pic>
      <p:sp>
        <p:nvSpPr>
          <p:cNvPr id="123" name="CustomShape 2"/>
          <p:cNvSpPr/>
          <p:nvPr/>
        </p:nvSpPr>
        <p:spPr>
          <a:xfrm>
            <a:off x="339840" y="2819520"/>
            <a:ext cx="4155120" cy="3014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en-US" sz="4800" spc="-1" strike="noStrike">
                <a:solidFill>
                  <a:srgbClr val="002060"/>
                </a:solidFill>
                <a:latin typeface="Times New Roman"/>
                <a:ea typeface="DejaVu Sans"/>
              </a:rPr>
              <a:t>Introduction</a:t>
            </a:r>
            <a:br/>
            <a:r>
              <a:rPr b="1" i="1" lang="en-US" sz="4800" spc="-1" strike="noStrike">
                <a:solidFill>
                  <a:srgbClr val="002060"/>
                </a:solidFill>
                <a:latin typeface="Times New Roman"/>
                <a:ea typeface="DejaVu Sans"/>
              </a:rPr>
              <a:t>to</a:t>
            </a:r>
            <a:endParaRPr b="0" lang="en-US" sz="4800" spc="-1" strike="noStrike">
              <a:latin typeface="Arial"/>
            </a:endParaRPr>
          </a:p>
          <a:p>
            <a:pPr algn="ctr">
              <a:lnSpc>
                <a:spcPct val="100000"/>
              </a:lnSpc>
            </a:pPr>
            <a:r>
              <a:rPr b="1" i="1" lang="en-US" sz="4800" spc="-1" strike="noStrike">
                <a:solidFill>
                  <a:srgbClr val="002060"/>
                </a:solidFill>
                <a:latin typeface="Times New Roman"/>
                <a:ea typeface="DejaVu Sans"/>
              </a:rPr>
              <a:t>Network</a:t>
            </a:r>
            <a:endParaRPr b="0" lang="en-US" sz="4800" spc="-1" strike="noStrike">
              <a:latin typeface="Arial"/>
            </a:endParaRPr>
          </a:p>
          <a:p>
            <a:pPr algn="ctr">
              <a:lnSpc>
                <a:spcPct val="100000"/>
              </a:lnSpc>
            </a:pPr>
            <a:r>
              <a:rPr b="1" i="1" lang="en-US" sz="4800" spc="-1" strike="noStrike">
                <a:solidFill>
                  <a:srgbClr val="002060"/>
                </a:solidFill>
                <a:latin typeface="Times New Roman"/>
                <a:ea typeface="DejaVu Sans"/>
              </a:rPr>
              <a:t>  </a:t>
            </a:r>
            <a:r>
              <a:rPr b="1" i="1" lang="en-US" sz="4800" spc="-1" strike="noStrike">
                <a:solidFill>
                  <a:srgbClr val="002060"/>
                </a:solidFill>
                <a:latin typeface="Times New Roman"/>
                <a:ea typeface="DejaVu Sans"/>
              </a:rPr>
              <a:t>Layer</a:t>
            </a:r>
            <a:endParaRPr b="0" lang="en-US" sz="4800" spc="-1" strike="noStrike">
              <a:latin typeface="Arial"/>
            </a:endParaRPr>
          </a:p>
        </p:txBody>
      </p:sp>
      <p:sp>
        <p:nvSpPr>
          <p:cNvPr id="124" name="CustomShape 3"/>
          <p:cNvSpPr/>
          <p:nvPr/>
        </p:nvSpPr>
        <p:spPr>
          <a:xfrm>
            <a:off x="0" y="6603840"/>
            <a:ext cx="9142920" cy="254880"/>
          </a:xfrm>
          <a:prstGeom prst="rect">
            <a:avLst/>
          </a:prstGeom>
          <a:noFill/>
          <a:ln>
            <a:noFill/>
          </a:ln>
        </p:spPr>
        <p:style>
          <a:lnRef idx="0"/>
          <a:fillRef idx="0"/>
          <a:effectRef idx="0"/>
          <a:fontRef idx="minor"/>
        </p:style>
        <p:txBody>
          <a:bodyPr lIns="102960" rIns="102960" tIns="51480" bIns="51480">
            <a:spAutoFit/>
          </a:bodyPr>
          <a:p>
            <a:pPr algn="ctr">
              <a:lnSpc>
                <a:spcPct val="100000"/>
              </a:lnSpc>
              <a:spcBef>
                <a:spcPts val="499"/>
              </a:spcBef>
            </a:pPr>
            <a:r>
              <a:rPr b="0" lang="en-US" sz="1000" spc="-1" strike="noStrike">
                <a:solidFill>
                  <a:srgbClr val="000000"/>
                </a:solidFill>
                <a:latin typeface="Arial"/>
                <a:ea typeface="DejaVu Sans"/>
              </a:rPr>
              <a:t>Copyright © The McGraw-Hill Companies, Inc. Permission required for reproduction or display.</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2CF661A2-2A37-4C1A-857A-3902F9DD6303}"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177"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178"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179"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180"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181"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182"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183"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184" name="CustomShape 9"/>
          <p:cNvSpPr/>
          <p:nvPr/>
        </p:nvSpPr>
        <p:spPr>
          <a:xfrm>
            <a:off x="1128960" y="-17280"/>
            <a:ext cx="310500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4000" spc="-1" strike="noStrike">
                <a:solidFill>
                  <a:srgbClr val="ff0000"/>
                </a:solidFill>
                <a:latin typeface="Times New Roman"/>
                <a:ea typeface="DejaVu Sans"/>
              </a:rPr>
              <a:t>Error Control</a:t>
            </a:r>
            <a:endParaRPr b="0" lang="en-US" sz="4000" spc="-1" strike="noStrike">
              <a:latin typeface="Arial"/>
            </a:endParaRPr>
          </a:p>
        </p:txBody>
      </p:sp>
      <p:sp>
        <p:nvSpPr>
          <p:cNvPr id="185" name="CustomShape 10"/>
          <p:cNvSpPr/>
          <p:nvPr/>
        </p:nvSpPr>
        <p:spPr>
          <a:xfrm>
            <a:off x="412920" y="1704240"/>
            <a:ext cx="8349120" cy="4474440"/>
          </a:xfrm>
          <a:prstGeom prst="rect">
            <a:avLst/>
          </a:prstGeom>
          <a:solidFill>
            <a:schemeClr val="bg1"/>
          </a:solidFill>
          <a:ln>
            <a:noFill/>
          </a:ln>
        </p:spPr>
        <p:style>
          <a:lnRef idx="0"/>
          <a:fillRef idx="0"/>
          <a:effectRef idx="0"/>
          <a:fontRef idx="minor"/>
        </p:style>
        <p:txBody>
          <a:bodyPr lIns="90000" rIns="90000" tIns="45000" bIns="45000">
            <a:spAutoFit/>
          </a:bodyPr>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Can be implemented but usually ignored.</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Inefficient due to fragmentation of packets at routers.</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Checksum is there to check header.</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Whole datagram is not checked.</a:t>
            </a:r>
            <a:endParaRPr b="0" lang="en-US" sz="3200" spc="-1" strike="noStrike">
              <a:latin typeface="Arial"/>
            </a:endParaRPr>
          </a:p>
          <a:p>
            <a:pPr marL="457200" indent="-456120">
              <a:lnSpc>
                <a:spcPct val="90000"/>
              </a:lnSpc>
              <a:buClr>
                <a:srgbClr val="000000"/>
              </a:buClr>
              <a:buFont typeface="Arial"/>
              <a:buChar char="•"/>
            </a:pPr>
            <a:r>
              <a:rPr b="1" lang="en-US" sz="3200" spc="-1" strike="noStrike">
                <a:solidFill>
                  <a:srgbClr val="000000"/>
                </a:solidFill>
                <a:latin typeface="Baby Kruffy"/>
                <a:ea typeface="DejaVu Sans"/>
              </a:rPr>
              <a:t>ICMP provides error control if datagrams are discarded or if there is some unknown information in the header.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518450A-771C-4AB4-91B3-9DD510B4B570}"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187"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188"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189"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190"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191"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192"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193"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194" name="CustomShape 9"/>
          <p:cNvSpPr/>
          <p:nvPr/>
        </p:nvSpPr>
        <p:spPr>
          <a:xfrm>
            <a:off x="1127880" y="-17280"/>
            <a:ext cx="299052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4000" spc="-1" strike="noStrike">
                <a:solidFill>
                  <a:srgbClr val="ff0000"/>
                </a:solidFill>
                <a:latin typeface="Times New Roman"/>
                <a:ea typeface="DejaVu Sans"/>
              </a:rPr>
              <a:t>Flow Control</a:t>
            </a:r>
            <a:endParaRPr b="0" lang="en-US" sz="4000" spc="-1" strike="noStrike">
              <a:latin typeface="Arial"/>
            </a:endParaRPr>
          </a:p>
        </p:txBody>
      </p:sp>
      <p:sp>
        <p:nvSpPr>
          <p:cNvPr id="195" name="CustomShape 10"/>
          <p:cNvSpPr/>
          <p:nvPr/>
        </p:nvSpPr>
        <p:spPr>
          <a:xfrm>
            <a:off x="412920" y="1704240"/>
            <a:ext cx="8349120" cy="4912920"/>
          </a:xfrm>
          <a:prstGeom prst="rect">
            <a:avLst/>
          </a:prstGeom>
          <a:solidFill>
            <a:schemeClr val="bg1"/>
          </a:solidFill>
          <a:ln>
            <a:noFill/>
          </a:ln>
        </p:spPr>
        <p:style>
          <a:lnRef idx="0"/>
          <a:fillRef idx="0"/>
          <a:effectRef idx="0"/>
          <a:fontRef idx="minor"/>
        </p:style>
        <p:txBody>
          <a:bodyPr lIns="90000" rIns="90000" tIns="45000" bIns="45000">
            <a:spAutoFit/>
          </a:bodyPr>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Does not directly provide any flow control.</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Reasons are:</a:t>
            </a:r>
            <a:endParaRPr b="0" lang="en-US" sz="3200" spc="-1" strike="noStrike">
              <a:latin typeface="Arial"/>
            </a:endParaRPr>
          </a:p>
          <a:p>
            <a:pPr lvl="1" marL="1200240" indent="-456120">
              <a:lnSpc>
                <a:spcPct val="90000"/>
              </a:lnSpc>
              <a:buClr>
                <a:srgbClr val="000000"/>
              </a:buClr>
              <a:buFont typeface="Arial"/>
              <a:buChar char="•"/>
            </a:pPr>
            <a:r>
              <a:rPr b="0" lang="en-US" sz="3200" spc="-1" strike="noStrike">
                <a:solidFill>
                  <a:srgbClr val="000000"/>
                </a:solidFill>
                <a:latin typeface="Baby Kruffy"/>
                <a:ea typeface="DejaVu Sans"/>
              </a:rPr>
              <a:t>Job at receiver is simple so rare chances of overwhelming.</a:t>
            </a:r>
            <a:endParaRPr b="0" lang="en-US" sz="3200" spc="-1" strike="noStrike">
              <a:latin typeface="Arial"/>
            </a:endParaRPr>
          </a:p>
          <a:p>
            <a:pPr lvl="1" marL="1200240" indent="-456120">
              <a:lnSpc>
                <a:spcPct val="90000"/>
              </a:lnSpc>
              <a:buClr>
                <a:srgbClr val="000000"/>
              </a:buClr>
              <a:buFont typeface="Arial"/>
              <a:buChar char="•"/>
            </a:pPr>
            <a:r>
              <a:rPr b="0" lang="en-US" sz="3200" spc="-1" strike="noStrike">
                <a:solidFill>
                  <a:srgbClr val="000000"/>
                </a:solidFill>
                <a:latin typeface="Baby Kruffy"/>
                <a:ea typeface="DejaVu Sans"/>
              </a:rPr>
              <a:t>Transport layer have buffers to control flow.</a:t>
            </a:r>
            <a:endParaRPr b="0" lang="en-US" sz="3200" spc="-1" strike="noStrike">
              <a:latin typeface="Arial"/>
            </a:endParaRPr>
          </a:p>
          <a:p>
            <a:pPr lvl="1" marL="1200240" indent="-456120">
              <a:lnSpc>
                <a:spcPct val="90000"/>
              </a:lnSpc>
              <a:buClr>
                <a:srgbClr val="000000"/>
              </a:buClr>
              <a:buFont typeface="Arial"/>
              <a:buChar char="•"/>
            </a:pPr>
            <a:r>
              <a:rPr b="0" lang="en-US" sz="3200" spc="-1" strike="noStrike">
                <a:solidFill>
                  <a:srgbClr val="000000"/>
                </a:solidFill>
                <a:latin typeface="Baby Kruffy"/>
                <a:ea typeface="DejaVu Sans"/>
              </a:rPr>
              <a:t>Another  level of flow control adds complications</a:t>
            </a:r>
            <a:endParaRPr b="0" lang="en-US" sz="3200" spc="-1" strike="noStrike">
              <a:latin typeface="Arial"/>
            </a:endParaRPr>
          </a:p>
          <a:p>
            <a:pPr lvl="1" marL="1200240" indent="-456120">
              <a:lnSpc>
                <a:spcPct val="90000"/>
              </a:lnSpc>
              <a:buClr>
                <a:srgbClr val="000000"/>
              </a:buClr>
              <a:buFont typeface="Arial"/>
              <a:buChar char="•"/>
            </a:pPr>
            <a:r>
              <a:rPr b="0" lang="en-US" sz="3200" spc="-1" strike="noStrike">
                <a:solidFill>
                  <a:srgbClr val="000000"/>
                </a:solidFill>
                <a:latin typeface="Baby Kruffy"/>
                <a:ea typeface="DejaVu Sans"/>
              </a:rPr>
              <a:t>System becomes less efficient.</a:t>
            </a:r>
            <a:endParaRPr b="0" lang="en-US" sz="3200" spc="-1" strike="noStrike">
              <a:latin typeface="Arial"/>
            </a:endParaRPr>
          </a:p>
          <a:p>
            <a:pPr>
              <a:lnSpc>
                <a:spcPct val="9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9394351A-3D88-495C-AD2C-0C28F54CC693}"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197" name="CustomShape 2"/>
          <p:cNvSpPr/>
          <p:nvPr/>
        </p:nvSpPr>
        <p:spPr>
          <a:xfrm>
            <a:off x="0" y="0"/>
            <a:ext cx="9142920" cy="1370520"/>
          </a:xfrm>
          <a:prstGeom prst="rect">
            <a:avLst/>
          </a:prstGeom>
          <a:solidFill>
            <a:srgbClr val="33ccff"/>
          </a:solidFill>
          <a:ln w="9360">
            <a:solidFill>
              <a:schemeClr val="tx1"/>
            </a:solidFill>
            <a:miter/>
          </a:ln>
        </p:spPr>
        <p:style>
          <a:lnRef idx="0"/>
          <a:fillRef idx="0"/>
          <a:effectRef idx="0"/>
          <a:fontRef idx="minor"/>
        </p:style>
      </p:sp>
      <p:sp>
        <p:nvSpPr>
          <p:cNvPr id="198" name="CustomShape 3"/>
          <p:cNvSpPr/>
          <p:nvPr/>
        </p:nvSpPr>
        <p:spPr>
          <a:xfrm>
            <a:off x="243360" y="406440"/>
            <a:ext cx="5438160" cy="1064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Times New Roman"/>
                <a:ea typeface="DejaVu Sans"/>
              </a:rPr>
              <a:t>18-2   PACKET SWITCHING</a:t>
            </a:r>
            <a:endParaRPr b="0" lang="en-US" sz="3200" spc="-1" strike="noStrike">
              <a:latin typeface="Arial"/>
            </a:endParaRPr>
          </a:p>
          <a:p>
            <a:pPr>
              <a:lnSpc>
                <a:spcPct val="100000"/>
              </a:lnSpc>
            </a:pPr>
            <a:endParaRPr b="0" lang="en-US" sz="3200" spc="-1" strike="noStrike">
              <a:latin typeface="Arial"/>
            </a:endParaRPr>
          </a:p>
        </p:txBody>
      </p:sp>
      <p:sp>
        <p:nvSpPr>
          <p:cNvPr id="199" name="CustomShape 4"/>
          <p:cNvSpPr/>
          <p:nvPr/>
        </p:nvSpPr>
        <p:spPr>
          <a:xfrm>
            <a:off x="8229600" y="6400800"/>
            <a:ext cx="183240" cy="365760"/>
          </a:xfrm>
          <a:prstGeom prst="rect">
            <a:avLst/>
          </a:prstGeom>
          <a:noFill/>
          <a:ln>
            <a:noFill/>
          </a:ln>
        </p:spPr>
        <p:style>
          <a:lnRef idx="0"/>
          <a:fillRef idx="0"/>
          <a:effectRef idx="0"/>
          <a:fontRef idx="minor"/>
        </p:style>
      </p:sp>
      <p:sp>
        <p:nvSpPr>
          <p:cNvPr id="200" name="CustomShape 5"/>
          <p:cNvSpPr/>
          <p:nvPr/>
        </p:nvSpPr>
        <p:spPr>
          <a:xfrm>
            <a:off x="380880" y="1658880"/>
            <a:ext cx="8076240" cy="39895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en-US" sz="3200" spc="-1" strike="noStrike">
                <a:solidFill>
                  <a:srgbClr val="000000"/>
                </a:solidFill>
                <a:latin typeface="Times New Roman"/>
                <a:ea typeface="DejaVu Sans"/>
              </a:rPr>
              <a:t>From the discussion of routing and forwarding in the previous section, we infer that a kind of switching occurs at the network layer. A router, in fact, is a switch that creates a connection between an input port and an output port (or a set of output ports), just as an electrical switch connects the input to the output to let electricity flow.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CAD309AA-00A1-4409-8F49-9A54A6143D47}"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02"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203"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204"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205"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206"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207"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208"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209" name="CustomShape 9"/>
          <p:cNvSpPr/>
          <p:nvPr/>
        </p:nvSpPr>
        <p:spPr>
          <a:xfrm>
            <a:off x="1132200" y="-17280"/>
            <a:ext cx="3807360" cy="699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4000" spc="-1" strike="noStrike">
                <a:solidFill>
                  <a:srgbClr val="ff0000"/>
                </a:solidFill>
                <a:latin typeface="Times New Roman"/>
                <a:ea typeface="DejaVu Sans"/>
              </a:rPr>
              <a:t>Packet Switching</a:t>
            </a:r>
            <a:endParaRPr b="0" lang="en-US" sz="4000" spc="-1" strike="noStrike">
              <a:latin typeface="Arial"/>
            </a:endParaRPr>
          </a:p>
        </p:txBody>
      </p:sp>
      <p:sp>
        <p:nvSpPr>
          <p:cNvPr id="210" name="CustomShape 10"/>
          <p:cNvSpPr/>
          <p:nvPr/>
        </p:nvSpPr>
        <p:spPr>
          <a:xfrm>
            <a:off x="186840" y="738360"/>
            <a:ext cx="8225280" cy="5845320"/>
          </a:xfrm>
          <a:prstGeom prst="rect">
            <a:avLst/>
          </a:prstGeom>
          <a:solidFill>
            <a:schemeClr val="bg1"/>
          </a:solidFill>
          <a:ln>
            <a:noFill/>
          </a:ln>
        </p:spPr>
        <p:style>
          <a:lnRef idx="0"/>
          <a:fillRef idx="0"/>
          <a:effectRef idx="0"/>
          <a:fontRef idx="minor"/>
        </p:style>
        <p:txBody>
          <a:bodyPr lIns="90000" rIns="90000" tIns="45000" bIns="45000">
            <a:spAutoFit/>
          </a:bodyPr>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Two Switching Techniques:</a:t>
            </a:r>
            <a:endParaRPr b="0" lang="en-US" sz="3200" spc="-1" strike="noStrike">
              <a:latin typeface="Arial"/>
            </a:endParaRPr>
          </a:p>
          <a:p>
            <a:pPr lvl="1" marL="1200240" indent="-456120">
              <a:lnSpc>
                <a:spcPct val="90000"/>
              </a:lnSpc>
              <a:buClr>
                <a:srgbClr val="000000"/>
              </a:buClr>
              <a:buFont typeface="Arial"/>
              <a:buChar char="•"/>
            </a:pPr>
            <a:r>
              <a:rPr b="0" lang="en-US" sz="2800" spc="-1" strike="noStrike">
                <a:solidFill>
                  <a:srgbClr val="000000"/>
                </a:solidFill>
                <a:latin typeface="Baby Kruffy"/>
                <a:ea typeface="DejaVu Sans"/>
              </a:rPr>
              <a:t>Circuit Switching(Use at Physical layers)</a:t>
            </a:r>
            <a:endParaRPr b="0" lang="en-US" sz="2800" spc="-1" strike="noStrike">
              <a:latin typeface="Arial"/>
            </a:endParaRPr>
          </a:p>
          <a:p>
            <a:pPr lvl="1" marL="1200240" indent="-456120">
              <a:lnSpc>
                <a:spcPct val="90000"/>
              </a:lnSpc>
              <a:buClr>
                <a:srgbClr val="000000"/>
              </a:buClr>
              <a:buFont typeface="Arial"/>
              <a:buChar char="•"/>
            </a:pPr>
            <a:r>
              <a:rPr b="1" lang="en-US" sz="2800" spc="-1" strike="noStrike">
                <a:solidFill>
                  <a:srgbClr val="000000"/>
                </a:solidFill>
                <a:latin typeface="Baby Kruffy"/>
                <a:ea typeface="DejaVu Sans"/>
              </a:rPr>
              <a:t>Packet Switching(Network Layer)</a:t>
            </a:r>
            <a:endParaRPr b="0" lang="en-US" sz="28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Source and Destination sends and receives packets one by one.</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Destination waits for all the packets of the same message to arrive before sending it to Transport Layer.</a:t>
            </a:r>
            <a:endParaRPr b="0" lang="en-US" sz="3200" spc="-1" strike="noStrike">
              <a:latin typeface="Arial"/>
            </a:endParaRPr>
          </a:p>
          <a:p>
            <a:pPr marL="457200" indent="-456120">
              <a:lnSpc>
                <a:spcPct val="90000"/>
              </a:lnSpc>
              <a:buClr>
                <a:srgbClr val="000000"/>
              </a:buClr>
              <a:buFont typeface="Arial"/>
              <a:buChar char="•"/>
            </a:pPr>
            <a:r>
              <a:rPr b="0" lang="en-US" sz="3200" spc="-1" strike="noStrike">
                <a:solidFill>
                  <a:srgbClr val="000000"/>
                </a:solidFill>
                <a:latin typeface="Baby Kruffy"/>
                <a:ea typeface="DejaVu Sans"/>
              </a:rPr>
              <a:t>Two approaches to route packets:</a:t>
            </a:r>
            <a:endParaRPr b="0" lang="en-US" sz="3200" spc="-1" strike="noStrike">
              <a:latin typeface="Arial"/>
            </a:endParaRPr>
          </a:p>
          <a:p>
            <a:pPr lvl="1" marL="1200240" indent="-456120">
              <a:lnSpc>
                <a:spcPct val="90000"/>
              </a:lnSpc>
              <a:buClr>
                <a:srgbClr val="000000"/>
              </a:buClr>
              <a:buFont typeface="Arial"/>
              <a:buChar char="•"/>
            </a:pPr>
            <a:r>
              <a:rPr b="0" lang="en-US" sz="2800" spc="-1" strike="noStrike">
                <a:solidFill>
                  <a:srgbClr val="000000"/>
                </a:solidFill>
                <a:latin typeface="Baby Kruffy"/>
                <a:ea typeface="DejaVu Sans"/>
              </a:rPr>
              <a:t>Datagram Approach(connectionless)</a:t>
            </a:r>
            <a:endParaRPr b="0" lang="en-US" sz="2800" spc="-1" strike="noStrike">
              <a:latin typeface="Arial"/>
            </a:endParaRPr>
          </a:p>
          <a:p>
            <a:pPr lvl="1" marL="1200240" indent="-456120">
              <a:lnSpc>
                <a:spcPct val="90000"/>
              </a:lnSpc>
              <a:buClr>
                <a:srgbClr val="000000"/>
              </a:buClr>
              <a:buFont typeface="Arial"/>
              <a:buChar char="•"/>
            </a:pPr>
            <a:r>
              <a:rPr b="0" lang="en-US" sz="2800" spc="-1" strike="noStrike">
                <a:solidFill>
                  <a:srgbClr val="000000"/>
                </a:solidFill>
                <a:latin typeface="Baby Kruffy"/>
                <a:ea typeface="DejaVu Sans"/>
              </a:rPr>
              <a:t>Virtual Circuit Approach(connection oriented)</a:t>
            </a:r>
            <a:endParaRPr b="0" lang="en-US" sz="2800" spc="-1" strike="noStrike">
              <a:latin typeface="Arial"/>
            </a:endParaRPr>
          </a:p>
          <a:p>
            <a:pPr>
              <a:lnSpc>
                <a:spcPct val="9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6170779-BB40-4568-9C0E-122DDDC40C4D}"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12"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213"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214"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215"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216"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217"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218"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219" name="CustomShape 9"/>
          <p:cNvSpPr/>
          <p:nvPr/>
        </p:nvSpPr>
        <p:spPr>
          <a:xfrm>
            <a:off x="1116000" y="0"/>
            <a:ext cx="5409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18.2.1  Datagram Approach</a:t>
            </a:r>
            <a:endParaRPr b="0" lang="en-US" sz="3600" spc="-1" strike="noStrike">
              <a:latin typeface="Arial"/>
            </a:endParaRPr>
          </a:p>
        </p:txBody>
      </p:sp>
      <p:sp>
        <p:nvSpPr>
          <p:cNvPr id="220" name="CustomShape 10"/>
          <p:cNvSpPr/>
          <p:nvPr/>
        </p:nvSpPr>
        <p:spPr>
          <a:xfrm>
            <a:off x="380880" y="1293840"/>
            <a:ext cx="7923600" cy="43556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When the Internet started, to make it simple, the network layer was designed to provide a connectionless service in which the network-layer protocol treats each packet independently, with each packet having no relationship to any other packet. The idea was that the network layer is only responsible for delivery of packets from the source to the destination. In this approach, the packets in a message may or may not travel the same path to their destination. Figure 18.3 shows the idea..</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228600" y="274680"/>
            <a:ext cx="8838000" cy="790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200" spc="-1" strike="noStrike">
                <a:solidFill>
                  <a:srgbClr val="333399"/>
                </a:solidFill>
                <a:latin typeface="Tahoma"/>
                <a:ea typeface="DejaVu Sans"/>
              </a:rPr>
              <a:t>Datagram Approach- Connectionless Service</a:t>
            </a:r>
            <a:endParaRPr b="0" lang="en-US" sz="3200" spc="-1" strike="noStrike">
              <a:latin typeface="Arial"/>
            </a:endParaRPr>
          </a:p>
        </p:txBody>
      </p:sp>
      <p:sp>
        <p:nvSpPr>
          <p:cNvPr id="222"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3333cc"/>
              </a:buClr>
              <a:buSzPct val="60000"/>
              <a:buFont typeface="Wingdings" charset="2"/>
              <a:buChar char=""/>
            </a:pPr>
            <a:r>
              <a:rPr b="0" lang="en-US" sz="2800" spc="-1" strike="noStrike">
                <a:solidFill>
                  <a:srgbClr val="000000"/>
                </a:solidFill>
                <a:latin typeface="Tahoma"/>
                <a:ea typeface="DejaVu Sans"/>
              </a:rPr>
              <a:t>The switches in this type of network are called Routers.</a:t>
            </a:r>
            <a:endParaRPr b="0" lang="en-US" sz="28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800" spc="-1" strike="noStrike">
                <a:solidFill>
                  <a:srgbClr val="000000"/>
                </a:solidFill>
                <a:latin typeface="Tahoma"/>
                <a:ea typeface="DejaVu Sans"/>
              </a:rPr>
              <a:t>Each packet independent entity. No relationship between packets belonging to the same message.</a:t>
            </a:r>
            <a:endParaRPr b="0" lang="en-US" sz="28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800" spc="-1" strike="noStrike">
                <a:solidFill>
                  <a:srgbClr val="000000"/>
                </a:solidFill>
                <a:latin typeface="Tahoma"/>
                <a:ea typeface="DejaVu Sans"/>
              </a:rPr>
              <a:t>Packet is routed on the basis of source and destination information in  the header.</a:t>
            </a:r>
            <a:endParaRPr b="0" lang="en-US" sz="28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800" spc="-1" strike="noStrike">
                <a:solidFill>
                  <a:srgbClr val="000000"/>
                </a:solidFill>
                <a:latin typeface="Tahoma"/>
                <a:ea typeface="DejaVu Sans"/>
              </a:rPr>
              <a:t>Forwarding is based on destination address.</a:t>
            </a:r>
            <a:endParaRPr b="0" lang="en-US" sz="2800" spc="-1" strike="noStrike">
              <a:latin typeface="Arial"/>
            </a:endParaRPr>
          </a:p>
        </p:txBody>
      </p:sp>
      <p:sp>
        <p:nvSpPr>
          <p:cNvPr id="223" name="CustomShape 3"/>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961D5C5F-8850-41F3-A8D1-93A24471F682}"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E3CB998-A636-44CE-A8B7-D9B815D0C2C5}"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25"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 </a:t>
            </a:r>
            <a:r>
              <a:rPr b="1" i="1" lang="en-US" sz="2000" spc="-1" strike="noStrike">
                <a:solidFill>
                  <a:srgbClr val="000000"/>
                </a:solidFill>
                <a:latin typeface="Times-BoldItalic"/>
                <a:ea typeface="DejaVu Sans"/>
              </a:rPr>
              <a:t>A connectionless packet-switched network</a:t>
            </a:r>
            <a:endParaRPr b="0" lang="en-US" sz="2000" spc="-1" strike="noStrike">
              <a:latin typeface="Arial"/>
            </a:endParaRPr>
          </a:p>
        </p:txBody>
      </p:sp>
      <p:pic>
        <p:nvPicPr>
          <p:cNvPr id="226" name="Picture 4" descr=""/>
          <p:cNvPicPr/>
          <p:nvPr/>
        </p:nvPicPr>
        <p:blipFill>
          <a:blip r:embed="rId1"/>
          <a:stretch/>
        </p:blipFill>
        <p:spPr>
          <a:xfrm>
            <a:off x="414360" y="1730520"/>
            <a:ext cx="8271360" cy="3373920"/>
          </a:xfrm>
          <a:prstGeom prst="rect">
            <a:avLst/>
          </a:prstGeom>
          <a:ln>
            <a:noFill/>
          </a:ln>
        </p:spPr>
      </p:pic>
    </p:spTree>
  </p:cSld>
  <mc:AlternateContent>
    <mc:Choice Requires="p14">
      <p:transition spd="slow" p14:dur="2000"/>
    </mc:Choice>
    <mc:Fallback>
      <p:transition spd="slow"/>
    </mc:Fallback>
  </mc:AlternateContent>
  <p:timing>
    <p:tnLst>
      <p:par>
        <p:cTn id="50" dur="indefinite" restart="never" nodeType="tmRoot">
          <p:childTnLst>
            <p:seq>
              <p:cTn id="51" dur="indefinite" nodeType="mainSeq">
                <p:childTnLst>
                  <p:par>
                    <p:cTn id="52" nodeType="clickEffect" fill="hold">
                      <p:stCondLst>
                        <p:cond delay="indefinite"/>
                      </p:stCondLst>
                      <p:childTnLst>
                        <p:par>
                          <p:cTn id="53" nodeType="withEffect" fill="hold">
                            <p:stCondLst>
                              <p:cond delay="0"/>
                            </p:stCondLst>
                            <p:childTnLst>
                              <p:par>
                                <p:cTn id="54" nodeType="clickEffect" fill="hold" presetClass="entr" presetID="22" presetSubtype="8">
                                  <p:stCondLst>
                                    <p:cond delay="0"/>
                                  </p:stCondLst>
                                  <p:childTnLst>
                                    <p:set>
                                      <p:cBhvr>
                                        <p:cTn id="55" dur="1" fill="hold">
                                          <p:stCondLst>
                                            <p:cond delay="0"/>
                                          </p:stCondLst>
                                        </p:cTn>
                                        <p:tgtEl>
                                          <p:spTgt spid="226"/>
                                        </p:tgtEl>
                                        <p:attrNameLst>
                                          <p:attrName>style.visibility</p:attrName>
                                        </p:attrNameLst>
                                      </p:cBhvr>
                                      <p:to>
                                        <p:strVal val="visible"/>
                                      </p:to>
                                    </p:set>
                                    <p:animEffect filter="wipe(left)" transition="in">
                                      <p:cBhvr additive="repl">
                                        <p:cTn id="56" dur="4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3E0006E5-E0AE-4631-B69D-1A2C8005C2C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28" name="CustomShape 2"/>
          <p:cNvSpPr/>
          <p:nvPr/>
        </p:nvSpPr>
        <p:spPr>
          <a:xfrm>
            <a:off x="152280" y="-14760"/>
            <a:ext cx="8990640" cy="100404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18.4:  </a:t>
            </a:r>
            <a:r>
              <a:rPr b="1" i="1" lang="en-US" sz="2000" spc="-1" strike="noStrike">
                <a:solidFill>
                  <a:srgbClr val="000000"/>
                </a:solidFill>
                <a:latin typeface="Times-BoldItalic"/>
                <a:ea typeface="DejaVu Sans"/>
              </a:rPr>
              <a:t>Forwarding process in a router when used in a                 </a:t>
            </a:r>
            <a:endParaRPr b="0" lang="en-US" sz="2000" spc="-1" strike="noStrike">
              <a:latin typeface="Arial"/>
            </a:endParaRPr>
          </a:p>
          <a:p>
            <a:pPr>
              <a:lnSpc>
                <a:spcPct val="100000"/>
              </a:lnSpc>
            </a:pPr>
            <a:r>
              <a:rPr b="1" i="1" lang="en-US" sz="2000" spc="-1" strike="noStrike">
                <a:solidFill>
                  <a:srgbClr val="000000"/>
                </a:solidFill>
                <a:latin typeface="Times-BoldItalic"/>
                <a:ea typeface="DejaVu Sans"/>
              </a:rPr>
              <a:t>                    </a:t>
            </a:r>
            <a:r>
              <a:rPr b="1" i="1" lang="en-US" sz="2000" spc="-1" strike="noStrike">
                <a:solidFill>
                  <a:srgbClr val="000000"/>
                </a:solidFill>
                <a:latin typeface="Times-BoldItalic"/>
                <a:ea typeface="DejaVu Sans"/>
              </a:rPr>
              <a:t>connectionless network</a:t>
            </a:r>
            <a:endParaRPr b="0" lang="en-US" sz="2000" spc="-1" strike="noStrike">
              <a:latin typeface="Arial"/>
            </a:endParaRPr>
          </a:p>
        </p:txBody>
      </p:sp>
      <p:pic>
        <p:nvPicPr>
          <p:cNvPr id="229" name="Picture 6" descr=""/>
          <p:cNvPicPr/>
          <p:nvPr/>
        </p:nvPicPr>
        <p:blipFill>
          <a:blip r:embed="rId1"/>
          <a:stretch/>
        </p:blipFill>
        <p:spPr>
          <a:xfrm>
            <a:off x="762120" y="4832280"/>
            <a:ext cx="6371280" cy="1033920"/>
          </a:xfrm>
          <a:prstGeom prst="rect">
            <a:avLst/>
          </a:prstGeom>
          <a:ln>
            <a:noFill/>
          </a:ln>
        </p:spPr>
      </p:pic>
      <p:pic>
        <p:nvPicPr>
          <p:cNvPr id="230" name="Picture 9" descr=""/>
          <p:cNvPicPr/>
          <p:nvPr/>
        </p:nvPicPr>
        <p:blipFill>
          <a:blip r:embed="rId2"/>
          <a:stretch/>
        </p:blipFill>
        <p:spPr>
          <a:xfrm>
            <a:off x="2590920" y="1523880"/>
            <a:ext cx="2864520" cy="3326400"/>
          </a:xfrm>
          <a:prstGeom prst="rect">
            <a:avLst/>
          </a:prstGeom>
          <a:ln>
            <a:noFill/>
          </a:ln>
        </p:spPr>
      </p:pic>
      <p:pic>
        <p:nvPicPr>
          <p:cNvPr id="231" name="Picture 10" descr=""/>
          <p:cNvPicPr/>
          <p:nvPr/>
        </p:nvPicPr>
        <p:blipFill>
          <a:blip r:embed="rId3"/>
          <a:stretch/>
        </p:blipFill>
        <p:spPr>
          <a:xfrm>
            <a:off x="1143000" y="2895480"/>
            <a:ext cx="2227680" cy="2070720"/>
          </a:xfrm>
          <a:prstGeom prst="rect">
            <a:avLst/>
          </a:prstGeom>
          <a:ln>
            <a:noFill/>
          </a:ln>
        </p:spPr>
      </p:pic>
      <p:pic>
        <p:nvPicPr>
          <p:cNvPr id="232" name="Picture 11" descr=""/>
          <p:cNvPicPr/>
          <p:nvPr/>
        </p:nvPicPr>
        <p:blipFill>
          <a:blip r:embed="rId4"/>
          <a:stretch/>
        </p:blipFill>
        <p:spPr>
          <a:xfrm>
            <a:off x="5029200" y="2976480"/>
            <a:ext cx="2539080" cy="2051640"/>
          </a:xfrm>
          <a:prstGeom prst="rect">
            <a:avLst/>
          </a:prstGeom>
          <a:ln>
            <a:noFill/>
          </a:ln>
        </p:spPr>
      </p:pic>
      <p:pic>
        <p:nvPicPr>
          <p:cNvPr id="233" name="Picture 12" descr=""/>
          <p:cNvPicPr/>
          <p:nvPr/>
        </p:nvPicPr>
        <p:blipFill>
          <a:blip r:embed="rId5"/>
          <a:stretch/>
        </p:blipFill>
        <p:spPr>
          <a:xfrm>
            <a:off x="304920" y="3260880"/>
            <a:ext cx="1249920" cy="633960"/>
          </a:xfrm>
          <a:prstGeom prst="rect">
            <a:avLst/>
          </a:prstGeom>
          <a:ln>
            <a:noFill/>
          </a:ln>
        </p:spPr>
      </p:pic>
      <p:pic>
        <p:nvPicPr>
          <p:cNvPr id="234" name="Picture 13" descr=""/>
          <p:cNvPicPr/>
          <p:nvPr/>
        </p:nvPicPr>
        <p:blipFill>
          <a:blip r:embed="rId6"/>
          <a:stretch/>
        </p:blipFill>
        <p:spPr>
          <a:xfrm>
            <a:off x="5943600" y="3065400"/>
            <a:ext cx="1861200" cy="633960"/>
          </a:xfrm>
          <a:prstGeom prst="rect">
            <a:avLst/>
          </a:prstGeom>
          <a:ln>
            <a:noFill/>
          </a:ln>
        </p:spPr>
      </p:pic>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29"/>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22" presetSubtype="1">
                                  <p:stCondLst>
                                    <p:cond delay="0"/>
                                  </p:stCondLst>
                                  <p:childTnLst>
                                    <p:set>
                                      <p:cBhvr>
                                        <p:cTn id="66" dur="1" fill="hold">
                                          <p:stCondLst>
                                            <p:cond delay="0"/>
                                          </p:stCondLst>
                                        </p:cTn>
                                        <p:tgtEl>
                                          <p:spTgt spid="230"/>
                                        </p:tgtEl>
                                        <p:attrNameLst>
                                          <p:attrName>style.visibility</p:attrName>
                                        </p:attrNameLst>
                                      </p:cBhvr>
                                      <p:to>
                                        <p:strVal val="visible"/>
                                      </p:to>
                                    </p:set>
                                    <p:animEffect filter="wipe(up)" transition="in">
                                      <p:cBhvr additive="repl">
                                        <p:cTn id="67" dur="500"/>
                                        <p:tgtEl>
                                          <p:spTgt spid="230"/>
                                        </p:tgtEl>
                                      </p:cBhvr>
                                    </p:animEffect>
                                  </p:childTnLst>
                                </p:cTn>
                              </p:par>
                            </p:childTnLst>
                          </p:cTn>
                        </p:par>
                      </p:childTnLst>
                    </p:cTn>
                  </p:par>
                  <p:par>
                    <p:cTn id="68" nodeType="clickEffect" fill="hold">
                      <p:stCondLst>
                        <p:cond delay="indefinite"/>
                      </p:stCondLst>
                      <p:childTnLst>
                        <p:par>
                          <p:cTn id="69" nodeType="withEffect" fill="hold">
                            <p:stCondLst>
                              <p:cond delay="0"/>
                            </p:stCondLst>
                            <p:childTnLst>
                              <p:par>
                                <p:cTn id="70" nodeType="clickEffect" fill="hold" presetClass="entr" presetID="1">
                                  <p:stCondLst>
                                    <p:cond delay="0"/>
                                  </p:stCondLst>
                                  <p:childTnLst>
                                    <p:set>
                                      <p:cBhvr>
                                        <p:cTn id="71" dur="1" fill="hold">
                                          <p:stCondLst>
                                            <p:cond delay="0"/>
                                          </p:stCondLst>
                                        </p:cTn>
                                        <p:tgtEl>
                                          <p:spTgt spid="231"/>
                                        </p:tgtEl>
                                        <p:attrNameLst>
                                          <p:attrName>style.visibility</p:attrName>
                                        </p:attrNameLst>
                                      </p:cBhvr>
                                      <p:to>
                                        <p:strVal val="visible"/>
                                      </p:to>
                                    </p:set>
                                  </p:childTnLst>
                                </p:cTn>
                              </p:par>
                            </p:childTnLst>
                          </p:cTn>
                        </p:par>
                      </p:childTnLst>
                    </p:cTn>
                  </p:par>
                  <p:par>
                    <p:cTn id="72" nodeType="clickEffect" fill="hold">
                      <p:stCondLst>
                        <p:cond delay="indefinite"/>
                      </p:stCondLst>
                      <p:childTnLst>
                        <p:par>
                          <p:cTn id="73" nodeType="withEffect" fill="hold">
                            <p:stCondLst>
                              <p:cond delay="0"/>
                            </p:stCondLst>
                            <p:childTnLst>
                              <p:par>
                                <p:cTn id="74" nodeType="clickEffect" fill="hold" presetClass="entr" presetID="45">
                                  <p:stCondLst>
                                    <p:cond delay="0"/>
                                  </p:stCondLst>
                                  <p:childTnLst>
                                    <p:set>
                                      <p:cBhvr>
                                        <p:cTn id="75" dur="1" fill="hold">
                                          <p:stCondLst>
                                            <p:cond delay="0"/>
                                          </p:stCondLst>
                                        </p:cTn>
                                        <p:tgtEl>
                                          <p:spTgt spid="233"/>
                                        </p:tgtEl>
                                        <p:attrNameLst>
                                          <p:attrName>style.visibility</p:attrName>
                                        </p:attrNameLst>
                                      </p:cBhvr>
                                      <p:to>
                                        <p:strVal val="visible"/>
                                      </p:to>
                                    </p:set>
                                    <p:animEffect filter="fade" transition="in">
                                      <p:cBhvr additive="repl">
                                        <p:cTn id="76" dur="2000"/>
                                        <p:tgtEl>
                                          <p:spTgt spid="233"/>
                                        </p:tgtEl>
                                      </p:cBhvr>
                                    </p:animEffect>
                                    <p:anim calcmode="lin" valueType="num">
                                      <p:cBhvr additive="repl">
                                        <p:cTn id="77" dur="2000" fill="hold"/>
                                        <p:tgtEl>
                                          <p:spTgt spid="233"/>
                                        </p:tgtEl>
                                        <p:attrNameLst>
                                          <p:attrName>ppt_w</p:attrName>
                                        </p:attrNameLst>
                                      </p:cBhvr>
                                      <p:tavLst>
                                        <p:tav fmla="width*sin(2.5*pi*$)" tm="0">
                                          <p:val>
                                            <p:fltVal val="0"/>
                                          </p:val>
                                        </p:tav>
                                        <p:tav fmla="width*sin(2.5*pi*$)" tm="100000">
                                          <p:val>
                                            <p:fltVal val="1"/>
                                          </p:val>
                                        </p:tav>
                                      </p:tavLst>
                                    </p:anim>
                                    <p:anim calcmode="lin" valueType="num">
                                      <p:cBhvr additive="repl">
                                        <p:cTn id="78" dur="2000" fill="hold"/>
                                        <p:tgtEl>
                                          <p:spTgt spid="233"/>
                                        </p:tgtEl>
                                        <p:attrNameLst>
                                          <p:attrName>ppt_h</p:attrName>
                                        </p:attrNameLst>
                                      </p:cBhvr>
                                      <p:tavLst>
                                        <p:tav tm="0">
                                          <p:val>
                                            <p:strVal val="#ppt_h"/>
                                          </p:val>
                                        </p:tav>
                                        <p:tav tm="100000">
                                          <p:val>
                                            <p:strVal val="#ppt_h"/>
                                          </p:val>
                                        </p:tav>
                                      </p:tavLst>
                                    </p:anim>
                                  </p:childTnLst>
                                </p:cTn>
                              </p:par>
                            </p:childTnLst>
                          </p:cTn>
                        </p:par>
                      </p:childTnLst>
                    </p:cTn>
                  </p:par>
                  <p:par>
                    <p:cTn id="79" nodeType="clickEffect" fill="hold">
                      <p:stCondLst>
                        <p:cond delay="indefinite"/>
                      </p:stCondLst>
                      <p:childTnLst>
                        <p:par>
                          <p:cTn id="80" nodeType="withEffect" fill="hold">
                            <p:stCondLst>
                              <p:cond delay="0"/>
                            </p:stCondLst>
                            <p:childTnLst>
                              <p:par>
                                <p:cTn id="81" nodeType="clickEffect" fill="hold" presetClass="entr" presetID="1">
                                  <p:stCondLst>
                                    <p:cond delay="0"/>
                                  </p:stCondLst>
                                  <p:childTnLst>
                                    <p:set>
                                      <p:cBhvr>
                                        <p:cTn id="82" dur="1" fill="hold">
                                          <p:stCondLst>
                                            <p:cond delay="0"/>
                                          </p:stCondLst>
                                        </p:cTn>
                                        <p:tgtEl>
                                          <p:spTgt spid="232"/>
                                        </p:tgtEl>
                                        <p:attrNameLst>
                                          <p:attrName>style.visibility</p:attrName>
                                        </p:attrNameLst>
                                      </p:cBhvr>
                                      <p:to>
                                        <p:strVal val="visible"/>
                                      </p:to>
                                    </p:set>
                                  </p:childTnLst>
                                </p:cTn>
                              </p:par>
                            </p:childTnLst>
                          </p:cTn>
                        </p:par>
                      </p:childTnLst>
                    </p:cTn>
                  </p:par>
                  <p:par>
                    <p:cTn id="83" nodeType="clickEffect" fill="hold">
                      <p:stCondLst>
                        <p:cond delay="indefinite"/>
                      </p:stCondLst>
                      <p:childTnLst>
                        <p:par>
                          <p:cTn id="84" nodeType="withEffect" fill="hold">
                            <p:stCondLst>
                              <p:cond delay="0"/>
                            </p:stCondLst>
                            <p:childTnLst>
                              <p:par>
                                <p:cTn id="85" nodeType="clickEffect" fill="hold" presetClass="entr" presetID="45">
                                  <p:stCondLst>
                                    <p:cond delay="0"/>
                                  </p:stCondLst>
                                  <p:childTnLst>
                                    <p:set>
                                      <p:cBhvr>
                                        <p:cTn id="86" dur="1" fill="hold">
                                          <p:stCondLst>
                                            <p:cond delay="0"/>
                                          </p:stCondLst>
                                        </p:cTn>
                                        <p:tgtEl>
                                          <p:spTgt spid="234"/>
                                        </p:tgtEl>
                                        <p:attrNameLst>
                                          <p:attrName>style.visibility</p:attrName>
                                        </p:attrNameLst>
                                      </p:cBhvr>
                                      <p:to>
                                        <p:strVal val="visible"/>
                                      </p:to>
                                    </p:set>
                                    <p:animEffect filter="fade" transition="in">
                                      <p:cBhvr additive="repl">
                                        <p:cTn id="87" dur="2000"/>
                                        <p:tgtEl>
                                          <p:spTgt spid="234"/>
                                        </p:tgtEl>
                                      </p:cBhvr>
                                    </p:animEffect>
                                    <p:anim calcmode="lin" valueType="num">
                                      <p:cBhvr additive="repl">
                                        <p:cTn id="88" dur="2000" fill="hold"/>
                                        <p:tgtEl>
                                          <p:spTgt spid="234"/>
                                        </p:tgtEl>
                                        <p:attrNameLst>
                                          <p:attrName>ppt_w</p:attrName>
                                        </p:attrNameLst>
                                      </p:cBhvr>
                                      <p:tavLst>
                                        <p:tav fmla="width*sin(2.5*pi*$)" tm="0">
                                          <p:val>
                                            <p:fltVal val="0"/>
                                          </p:val>
                                        </p:tav>
                                        <p:tav fmla="width*sin(2.5*pi*$)" tm="100000">
                                          <p:val>
                                            <p:fltVal val="1"/>
                                          </p:val>
                                        </p:tav>
                                      </p:tavLst>
                                    </p:anim>
                                    <p:anim calcmode="lin" valueType="num">
                                      <p:cBhvr additive="repl">
                                        <p:cTn id="89" dur="2000" fill="hold"/>
                                        <p:tgtEl>
                                          <p:spTgt spid="2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2437D77-9F35-4625-B6EE-A5BAFE9D0984}"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36"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237"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238"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239"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240"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241"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242"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243" name="CustomShape 9"/>
          <p:cNvSpPr/>
          <p:nvPr/>
        </p:nvSpPr>
        <p:spPr>
          <a:xfrm>
            <a:off x="1128960" y="0"/>
            <a:ext cx="62978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18.2.2  Virtual-Circuit Approach</a:t>
            </a:r>
            <a:endParaRPr b="0" lang="en-US" sz="3600" spc="-1" strike="noStrike">
              <a:latin typeface="Arial"/>
            </a:endParaRPr>
          </a:p>
        </p:txBody>
      </p:sp>
      <p:sp>
        <p:nvSpPr>
          <p:cNvPr id="244" name="CustomShape 10"/>
          <p:cNvSpPr/>
          <p:nvPr/>
        </p:nvSpPr>
        <p:spPr>
          <a:xfrm>
            <a:off x="380880" y="1293840"/>
            <a:ext cx="7923600" cy="47822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In a connection-oriented service (also called virtual-circuit approach), there is a relationship between all packets belonging to a message. Before all datagrams in a message can be sent, a virtual connection should be set up to define the path for the datagrams. After connection setup, the datagrams can all follow the same path. In this type of service, not only must the packet contain the source and destination addresses, it must also contain a flow label, a virtual circuit identifier that defines the virtual path the packet should follow.</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00DFC8F9-9E79-4BB0-B1A0-072B7CE3434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46"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247"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248"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249"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250"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251"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252"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253" name="CustomShape 9"/>
          <p:cNvSpPr/>
          <p:nvPr/>
        </p:nvSpPr>
        <p:spPr>
          <a:xfrm>
            <a:off x="1128960" y="0"/>
            <a:ext cx="62978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18.2.2  Virtual-Circuit Approach</a:t>
            </a:r>
            <a:endParaRPr b="0" lang="en-US" sz="3600" spc="-1" strike="noStrike">
              <a:latin typeface="Arial"/>
            </a:endParaRPr>
          </a:p>
        </p:txBody>
      </p:sp>
      <p:sp>
        <p:nvSpPr>
          <p:cNvPr id="254" name="CustomShape 10"/>
          <p:cNvSpPr/>
          <p:nvPr/>
        </p:nvSpPr>
        <p:spPr>
          <a:xfrm>
            <a:off x="380880" y="1293840"/>
            <a:ext cx="8457120" cy="43556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To Create a connection-Oriented Service a three phase process is used:</a:t>
            </a:r>
            <a:endParaRPr b="0" lang="en-US" sz="2800" spc="-1" strike="noStrike">
              <a:latin typeface="Arial"/>
            </a:endParaRPr>
          </a:p>
          <a:p>
            <a:pPr marL="457200" indent="-456120" algn="just">
              <a:lnSpc>
                <a:spcPct val="100000"/>
              </a:lnSpc>
              <a:buClr>
                <a:srgbClr val="000000"/>
              </a:buClr>
              <a:buFont typeface="Arial"/>
              <a:buChar char="•"/>
            </a:pPr>
            <a:r>
              <a:rPr b="0" lang="en-US" sz="2800" spc="-1" strike="noStrike">
                <a:solidFill>
                  <a:srgbClr val="000000"/>
                </a:solidFill>
                <a:latin typeface="Times New Roman"/>
                <a:ea typeface="DejaVu Sans"/>
              </a:rPr>
              <a:t>Set up</a:t>
            </a:r>
            <a:endParaRPr b="0" lang="en-US" sz="2800" spc="-1" strike="noStrike">
              <a:latin typeface="Arial"/>
            </a:endParaRPr>
          </a:p>
          <a:p>
            <a:pPr marL="457200" indent="-456120" algn="just">
              <a:lnSpc>
                <a:spcPct val="100000"/>
              </a:lnSpc>
              <a:buClr>
                <a:srgbClr val="000000"/>
              </a:buClr>
              <a:buFont typeface="Arial"/>
              <a:buChar char="•"/>
            </a:pPr>
            <a:r>
              <a:rPr b="0" lang="en-US" sz="2800" spc="-1" strike="noStrike">
                <a:solidFill>
                  <a:srgbClr val="000000"/>
                </a:solidFill>
                <a:latin typeface="Times New Roman"/>
                <a:ea typeface="DejaVu Sans"/>
              </a:rPr>
              <a:t>Data Transfer</a:t>
            </a:r>
            <a:endParaRPr b="0" lang="en-US" sz="2800" spc="-1" strike="noStrike">
              <a:latin typeface="Arial"/>
            </a:endParaRPr>
          </a:p>
          <a:p>
            <a:pPr marL="457200" indent="-456120" algn="just">
              <a:lnSpc>
                <a:spcPct val="100000"/>
              </a:lnSpc>
              <a:buClr>
                <a:srgbClr val="000000"/>
              </a:buClr>
              <a:buFont typeface="Arial"/>
              <a:buChar char="•"/>
            </a:pPr>
            <a:r>
              <a:rPr b="0" lang="en-US" sz="2800" spc="-1" strike="noStrike">
                <a:solidFill>
                  <a:srgbClr val="000000"/>
                </a:solidFill>
                <a:latin typeface="Times New Roman"/>
                <a:ea typeface="DejaVu Sans"/>
              </a:rPr>
              <a:t>Tear Down</a:t>
            </a:r>
            <a:endParaRPr b="0" lang="en-US" sz="2800" spc="-1" strike="noStrike">
              <a:latin typeface="Arial"/>
            </a:endParaRPr>
          </a:p>
          <a:p>
            <a:pPr algn="just">
              <a:lnSpc>
                <a:spcPct val="100000"/>
              </a:lnSpc>
            </a:pPr>
            <a:r>
              <a:rPr b="1" i="1" lang="en-US" sz="2800" spc="-1" strike="noStrike">
                <a:solidFill>
                  <a:srgbClr val="000000"/>
                </a:solidFill>
                <a:latin typeface="Times New Roman"/>
                <a:ea typeface="DejaVu Sans"/>
              </a:rPr>
              <a:t>Set Up Phase: </a:t>
            </a:r>
            <a:r>
              <a:rPr b="0" lang="en-US" sz="2800" spc="-1" strike="noStrike">
                <a:solidFill>
                  <a:srgbClr val="000000"/>
                </a:solidFill>
                <a:latin typeface="Times New Roman"/>
                <a:ea typeface="DejaVu Sans"/>
              </a:rPr>
              <a:t>Source and Destination addresses are used to make table entries for the connection oriented service.</a:t>
            </a:r>
            <a:endParaRPr b="0" lang="en-US" sz="2800" spc="-1" strike="noStrike">
              <a:latin typeface="Arial"/>
            </a:endParaRPr>
          </a:p>
          <a:p>
            <a:pPr algn="just">
              <a:lnSpc>
                <a:spcPct val="100000"/>
              </a:lnSpc>
            </a:pPr>
            <a:r>
              <a:rPr b="1" i="1" lang="en-US" sz="2800" spc="-1" strike="noStrike">
                <a:solidFill>
                  <a:srgbClr val="000000"/>
                </a:solidFill>
                <a:latin typeface="Times New Roman"/>
                <a:ea typeface="DejaVu Sans"/>
              </a:rPr>
              <a:t>Tear Down Phase: </a:t>
            </a:r>
            <a:r>
              <a:rPr b="0" lang="en-US" sz="2800" spc="-1" strike="noStrike">
                <a:solidFill>
                  <a:srgbClr val="000000"/>
                </a:solidFill>
                <a:latin typeface="Times New Roman"/>
                <a:ea typeface="DejaVu Sans"/>
              </a:rPr>
              <a:t>Source and Destination inform the router to delete corresponding entries.</a:t>
            </a:r>
            <a:endParaRPr b="0" lang="en-US" sz="2800" spc="-1" strike="noStrike">
              <a:latin typeface="Arial"/>
            </a:endParaRPr>
          </a:p>
          <a:p>
            <a:pPr algn="just">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BEBFA633-6E8A-444B-92C5-12AF38142AED}" type="slidenum">
              <a:rPr b="1" lang="en-US" sz="1200" spc="-1" strike="noStrike">
                <a:solidFill>
                  <a:srgbClr val="000000"/>
                </a:solidFill>
                <a:latin typeface="Arial"/>
                <a:ea typeface="DejaVu Sans"/>
              </a:rPr>
              <a:t>&lt;number&gt;</a:t>
            </a:fld>
            <a:endParaRPr b="0" lang="en-US" sz="1200" spc="-1" strike="noStrike">
              <a:latin typeface="Arial"/>
            </a:endParaRPr>
          </a:p>
        </p:txBody>
      </p:sp>
      <p:sp>
        <p:nvSpPr>
          <p:cNvPr id="126" name="CustomShape 2"/>
          <p:cNvSpPr/>
          <p:nvPr/>
        </p:nvSpPr>
        <p:spPr>
          <a:xfrm>
            <a:off x="0" y="0"/>
            <a:ext cx="9142920" cy="1370520"/>
          </a:xfrm>
          <a:prstGeom prst="rect">
            <a:avLst/>
          </a:prstGeom>
          <a:solidFill>
            <a:srgbClr val="33ccff"/>
          </a:solidFill>
          <a:ln w="9360">
            <a:solidFill>
              <a:schemeClr val="tx1"/>
            </a:solidFill>
            <a:miter/>
          </a:ln>
        </p:spPr>
        <p:style>
          <a:lnRef idx="0"/>
          <a:fillRef idx="0"/>
          <a:effectRef idx="0"/>
          <a:fontRef idx="minor"/>
        </p:style>
      </p:sp>
      <p:sp>
        <p:nvSpPr>
          <p:cNvPr id="127" name="CustomShape 3"/>
          <p:cNvSpPr/>
          <p:nvPr/>
        </p:nvSpPr>
        <p:spPr>
          <a:xfrm>
            <a:off x="258840" y="406440"/>
            <a:ext cx="7050600" cy="1064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Times New Roman"/>
                <a:ea typeface="DejaVu Sans"/>
              </a:rPr>
              <a:t>18-1   NETWORK-LAYER SERVICES</a:t>
            </a:r>
            <a:endParaRPr b="0" lang="en-US" sz="3200" spc="-1" strike="noStrike">
              <a:latin typeface="Arial"/>
            </a:endParaRPr>
          </a:p>
          <a:p>
            <a:pPr>
              <a:lnSpc>
                <a:spcPct val="100000"/>
              </a:lnSpc>
            </a:pPr>
            <a:endParaRPr b="0" lang="en-US" sz="3200" spc="-1" strike="noStrike">
              <a:latin typeface="Arial"/>
            </a:endParaRPr>
          </a:p>
        </p:txBody>
      </p:sp>
      <p:sp>
        <p:nvSpPr>
          <p:cNvPr id="128" name="CustomShape 4"/>
          <p:cNvSpPr/>
          <p:nvPr/>
        </p:nvSpPr>
        <p:spPr>
          <a:xfrm>
            <a:off x="8229600" y="6400800"/>
            <a:ext cx="183240" cy="365760"/>
          </a:xfrm>
          <a:prstGeom prst="rect">
            <a:avLst/>
          </a:prstGeom>
          <a:noFill/>
          <a:ln>
            <a:noFill/>
          </a:ln>
        </p:spPr>
        <p:style>
          <a:lnRef idx="0"/>
          <a:fillRef idx="0"/>
          <a:effectRef idx="0"/>
          <a:fontRef idx="minor"/>
        </p:style>
      </p:sp>
      <p:sp>
        <p:nvSpPr>
          <p:cNvPr id="129" name="CustomShape 5"/>
          <p:cNvSpPr/>
          <p:nvPr/>
        </p:nvSpPr>
        <p:spPr>
          <a:xfrm>
            <a:off x="495360" y="1633680"/>
            <a:ext cx="8076240" cy="44769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i="1" lang="en-US" sz="3200" spc="-1" strike="noStrike">
                <a:solidFill>
                  <a:srgbClr val="000000"/>
                </a:solidFill>
                <a:latin typeface="Times New Roman"/>
                <a:ea typeface="DejaVu Sans"/>
              </a:rPr>
              <a:t>Before discussing the network layer in the Internet today, let’s briefly discuss the network-layer services that, in general, are expected from a network-layer protocol. Figure 18.1 shows the communication between Alice and Bob at the network layer. This is the same scenario we used in Chapters 3 and 9 to show the communication at the physical and the data-link layers, respectively.</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CC5D2597-CF77-4598-83F0-CDDE4C7E08F6}"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56"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18.5:  </a:t>
            </a:r>
            <a:r>
              <a:rPr b="1" i="1" lang="en-US" sz="2000" spc="-1" strike="noStrike">
                <a:solidFill>
                  <a:srgbClr val="000000"/>
                </a:solidFill>
                <a:latin typeface="Times-BoldItalic"/>
                <a:ea typeface="DejaVu Sans"/>
              </a:rPr>
              <a:t>A virtual-circuit packet-switched network</a:t>
            </a:r>
            <a:endParaRPr b="0" lang="en-US" sz="2000" spc="-1" strike="noStrike">
              <a:latin typeface="Arial"/>
            </a:endParaRPr>
          </a:p>
        </p:txBody>
      </p:sp>
      <p:pic>
        <p:nvPicPr>
          <p:cNvPr id="257" name="Picture 9" descr=""/>
          <p:cNvPicPr/>
          <p:nvPr/>
        </p:nvPicPr>
        <p:blipFill>
          <a:blip r:embed="rId1"/>
          <a:stretch/>
        </p:blipFill>
        <p:spPr>
          <a:xfrm>
            <a:off x="3159000" y="2122560"/>
            <a:ext cx="2180160" cy="506880"/>
          </a:xfrm>
          <a:prstGeom prst="rect">
            <a:avLst/>
          </a:prstGeom>
          <a:ln>
            <a:noFill/>
          </a:ln>
        </p:spPr>
      </p:pic>
      <p:pic>
        <p:nvPicPr>
          <p:cNvPr id="258" name="Picture 10" descr=""/>
          <p:cNvPicPr/>
          <p:nvPr/>
        </p:nvPicPr>
        <p:blipFill>
          <a:blip r:embed="rId2"/>
          <a:stretch/>
        </p:blipFill>
        <p:spPr>
          <a:xfrm>
            <a:off x="380880" y="2895480"/>
            <a:ext cx="7871400" cy="2759760"/>
          </a:xfrm>
          <a:prstGeom prst="rect">
            <a:avLst/>
          </a:prstGeom>
          <a:ln>
            <a:noFill/>
          </a:ln>
        </p:spPr>
      </p:pic>
      <p:pic>
        <p:nvPicPr>
          <p:cNvPr id="259" name="Picture 5" descr=""/>
          <p:cNvPicPr/>
          <p:nvPr/>
        </p:nvPicPr>
        <p:blipFill>
          <a:blip r:embed="rId3"/>
          <a:stretch/>
        </p:blipFill>
        <p:spPr>
          <a:xfrm>
            <a:off x="228600" y="1600200"/>
            <a:ext cx="2275560" cy="1394280"/>
          </a:xfrm>
          <a:prstGeom prst="rect">
            <a:avLst/>
          </a:prstGeom>
          <a:ln>
            <a:noFill/>
          </a:ln>
        </p:spPr>
      </p:pic>
      <p:pic>
        <p:nvPicPr>
          <p:cNvPr id="260" name="Picture 8" descr=""/>
          <p:cNvPicPr/>
          <p:nvPr/>
        </p:nvPicPr>
        <p:blipFill>
          <a:blip r:embed="rId4"/>
          <a:stretch/>
        </p:blipFill>
        <p:spPr>
          <a:xfrm>
            <a:off x="6043680" y="3657600"/>
            <a:ext cx="2267280" cy="1164240"/>
          </a:xfrm>
          <a:prstGeom prst="rect">
            <a:avLst/>
          </a:prstGeom>
          <a:ln>
            <a:noFill/>
          </a:ln>
        </p:spPr>
      </p:pic>
      <p:pic>
        <p:nvPicPr>
          <p:cNvPr id="261" name="Picture 11" descr=""/>
          <p:cNvPicPr/>
          <p:nvPr/>
        </p:nvPicPr>
        <p:blipFill>
          <a:blip r:embed="rId5"/>
          <a:stretch/>
        </p:blipFill>
        <p:spPr>
          <a:xfrm>
            <a:off x="920880" y="3124080"/>
            <a:ext cx="1821240" cy="276840"/>
          </a:xfrm>
          <a:prstGeom prst="rect">
            <a:avLst/>
          </a:prstGeom>
          <a:ln>
            <a:noFill/>
          </a:ln>
        </p:spPr>
      </p:pic>
      <p:pic>
        <p:nvPicPr>
          <p:cNvPr id="262" name="Picture 13" descr=""/>
          <p:cNvPicPr/>
          <p:nvPr/>
        </p:nvPicPr>
        <p:blipFill>
          <a:blip r:embed="rId6"/>
          <a:stretch/>
        </p:blipFill>
        <p:spPr>
          <a:xfrm>
            <a:off x="2922480" y="3429000"/>
            <a:ext cx="200520" cy="1432440"/>
          </a:xfrm>
          <a:prstGeom prst="rect">
            <a:avLst/>
          </a:prstGeom>
          <a:ln>
            <a:noFill/>
          </a:ln>
        </p:spPr>
      </p:pic>
      <p:pic>
        <p:nvPicPr>
          <p:cNvPr id="263" name="Picture 11" descr=""/>
          <p:cNvPicPr/>
          <p:nvPr/>
        </p:nvPicPr>
        <p:blipFill>
          <a:blip r:embed="rId7"/>
          <a:stretch/>
        </p:blipFill>
        <p:spPr>
          <a:xfrm>
            <a:off x="3429000" y="4979880"/>
            <a:ext cx="1821240" cy="276840"/>
          </a:xfrm>
          <a:prstGeom prst="rect">
            <a:avLst/>
          </a:prstGeom>
          <a:ln>
            <a:noFill/>
          </a:ln>
        </p:spPr>
      </p:pic>
      <p:pic>
        <p:nvPicPr>
          <p:cNvPr id="264" name="Picture 11" descr=""/>
          <p:cNvPicPr/>
          <p:nvPr/>
        </p:nvPicPr>
        <p:blipFill>
          <a:blip r:embed="rId8"/>
          <a:stretch/>
        </p:blipFill>
        <p:spPr>
          <a:xfrm>
            <a:off x="5956200" y="4979880"/>
            <a:ext cx="1821240" cy="276840"/>
          </a:xfrm>
          <a:prstGeom prst="rect">
            <a:avLst/>
          </a:prstGeom>
          <a:ln>
            <a:noFill/>
          </a:ln>
        </p:spPr>
      </p:pic>
      <p:pic>
        <p:nvPicPr>
          <p:cNvPr id="265" name="Picture 17" descr=""/>
          <p:cNvPicPr/>
          <p:nvPr/>
        </p:nvPicPr>
        <p:blipFill>
          <a:blip r:embed="rId9"/>
          <a:stretch/>
        </p:blipFill>
        <p:spPr>
          <a:xfrm>
            <a:off x="2514600" y="2867040"/>
            <a:ext cx="3719880" cy="2694600"/>
          </a:xfrm>
          <a:prstGeom prst="rect">
            <a:avLst/>
          </a:prstGeom>
          <a:ln>
            <a:noFill/>
          </a:ln>
        </p:spPr>
      </p:pic>
      <p:pic>
        <p:nvPicPr>
          <p:cNvPr id="266" name="Picture 14" descr=""/>
          <p:cNvPicPr/>
          <p:nvPr/>
        </p:nvPicPr>
        <p:blipFill>
          <a:blip r:embed="rId10"/>
          <a:stretch/>
        </p:blipFill>
        <p:spPr>
          <a:xfrm>
            <a:off x="5533920" y="1066680"/>
            <a:ext cx="2018160" cy="879840"/>
          </a:xfrm>
          <a:prstGeom prst="rect">
            <a:avLst/>
          </a:prstGeom>
          <a:ln>
            <a:noFill/>
          </a:ln>
        </p:spPr>
      </p:pic>
    </p:spTree>
  </p:cSld>
  <mc:AlternateContent>
    <mc:Choice Requires="p14">
      <p:transition spd="slow" p14:dur="2000"/>
    </mc:Choice>
    <mc:Fallback>
      <p:transition spd="slow"/>
    </mc:Fallback>
  </mc:AlternateContent>
  <p:timing>
    <p:tnLst>
      <p:par>
        <p:cTn id="90" dur="indefinite" restart="never" nodeType="tmRoot">
          <p:childTnLst>
            <p:seq>
              <p:cTn id="91" dur="indefinite" nodeType="mainSeq">
                <p:childTnLst>
                  <p:par>
                    <p:cTn id="92" nodeType="clickEffect" fill="hold">
                      <p:stCondLst>
                        <p:cond delay="indefinite"/>
                      </p:stCondLst>
                      <p:childTnLst>
                        <p:par>
                          <p:cTn id="93" nodeType="withEffect" fill="hold">
                            <p:stCondLst>
                              <p:cond delay="0"/>
                            </p:stCondLst>
                            <p:childTnLst>
                              <p:par>
                                <p:cTn id="94" nodeType="clickEffect" fill="hold" presetClass="entr" presetID="1">
                                  <p:stCondLst>
                                    <p:cond delay="0"/>
                                  </p:stCondLst>
                                  <p:childTnLst>
                                    <p:set>
                                      <p:cBhvr>
                                        <p:cTn id="95" dur="1" fill="hold">
                                          <p:stCondLst>
                                            <p:cond delay="0"/>
                                          </p:stCondLst>
                                        </p:cTn>
                                        <p:tgtEl>
                                          <p:spTgt spid="258"/>
                                        </p:tgtEl>
                                        <p:attrNameLst>
                                          <p:attrName>style.visibility</p:attrName>
                                        </p:attrNameLst>
                                      </p:cBhvr>
                                      <p:to>
                                        <p:strVal val="visible"/>
                                      </p:to>
                                    </p:set>
                                  </p:childTnLst>
                                </p:cTn>
                              </p:par>
                              <p:par>
                                <p:cTn id="96" nodeType="withEffect" fill="hold" presetClass="entr" presetID="1">
                                  <p:stCondLst>
                                    <p:cond delay="0"/>
                                  </p:stCondLst>
                                  <p:childTnLst>
                                    <p:set>
                                      <p:cBhvr>
                                        <p:cTn id="97" dur="1" fill="hold">
                                          <p:stCondLst>
                                            <p:cond delay="0"/>
                                          </p:stCondLst>
                                        </p:cTn>
                                        <p:tgtEl>
                                          <p:spTgt spid="265"/>
                                        </p:tgtEl>
                                        <p:attrNameLst>
                                          <p:attrName>style.visibility</p:attrName>
                                        </p:attrNameLst>
                                      </p:cBhvr>
                                      <p:to>
                                        <p:strVal val="visible"/>
                                      </p:to>
                                    </p:set>
                                  </p:childTnLst>
                                </p:cTn>
                              </p:par>
                            </p:childTnLst>
                          </p:cTn>
                        </p:par>
                      </p:childTnLst>
                    </p:cTn>
                  </p:par>
                  <p:par>
                    <p:cTn id="98" nodeType="clickEffect" fill="hold">
                      <p:stCondLst>
                        <p:cond delay="indefinite"/>
                      </p:stCondLst>
                      <p:childTnLst>
                        <p:par>
                          <p:cTn id="99" nodeType="withEffect" fill="hold">
                            <p:stCondLst>
                              <p:cond delay="0"/>
                            </p:stCondLst>
                            <p:childTnLst>
                              <p:par>
                                <p:cTn id="100" nodeType="clickEffect" fill="hold" presetClass="entr" presetID="45">
                                  <p:stCondLst>
                                    <p:cond delay="0"/>
                                  </p:stCondLst>
                                  <p:childTnLst>
                                    <p:set>
                                      <p:cBhvr>
                                        <p:cTn id="101" dur="1" fill="hold">
                                          <p:stCondLst>
                                            <p:cond delay="0"/>
                                          </p:stCondLst>
                                        </p:cTn>
                                        <p:tgtEl>
                                          <p:spTgt spid="257"/>
                                        </p:tgtEl>
                                        <p:attrNameLst>
                                          <p:attrName>style.visibility</p:attrName>
                                        </p:attrNameLst>
                                      </p:cBhvr>
                                      <p:to>
                                        <p:strVal val="visible"/>
                                      </p:to>
                                    </p:set>
                                    <p:animEffect filter="fade" transition="in">
                                      <p:cBhvr additive="repl">
                                        <p:cTn id="102" dur="2000"/>
                                        <p:tgtEl>
                                          <p:spTgt spid="257"/>
                                        </p:tgtEl>
                                      </p:cBhvr>
                                    </p:animEffect>
                                    <p:anim calcmode="lin" valueType="num">
                                      <p:cBhvr additive="repl">
                                        <p:cTn id="103" dur="2000" fill="hold"/>
                                        <p:tgtEl>
                                          <p:spTgt spid="257"/>
                                        </p:tgtEl>
                                        <p:attrNameLst>
                                          <p:attrName>ppt_w</p:attrName>
                                        </p:attrNameLst>
                                      </p:cBhvr>
                                      <p:tavLst>
                                        <p:tav fmla="width*sin(2.5*pi*$)" tm="0">
                                          <p:val>
                                            <p:fltVal val="0"/>
                                          </p:val>
                                        </p:tav>
                                        <p:tav fmla="width*sin(2.5*pi*$)" tm="100000">
                                          <p:val>
                                            <p:fltVal val="1"/>
                                          </p:val>
                                        </p:tav>
                                      </p:tavLst>
                                    </p:anim>
                                    <p:anim calcmode="lin" valueType="num">
                                      <p:cBhvr additive="repl">
                                        <p:cTn id="104" dur="2000" fill="hold"/>
                                        <p:tgtEl>
                                          <p:spTgt spid="257"/>
                                        </p:tgtEl>
                                        <p:attrNameLst>
                                          <p:attrName>ppt_h</p:attrName>
                                        </p:attrNameLst>
                                      </p:cBhvr>
                                      <p:tavLst>
                                        <p:tav tm="0">
                                          <p:val>
                                            <p:strVal val="#ppt_h"/>
                                          </p:val>
                                        </p:tav>
                                        <p:tav tm="100000">
                                          <p:val>
                                            <p:strVal val="#ppt_h"/>
                                          </p:val>
                                        </p:tav>
                                      </p:tavLst>
                                    </p:anim>
                                  </p:childTnLst>
                                </p:cTn>
                              </p:par>
                            </p:childTnLst>
                          </p:cTn>
                        </p:par>
                      </p:childTnLst>
                    </p:cTn>
                  </p:par>
                  <p:par>
                    <p:cTn id="105" nodeType="clickEffect" fill="hold">
                      <p:stCondLst>
                        <p:cond delay="indefinite"/>
                      </p:stCondLst>
                      <p:childTnLst>
                        <p:par>
                          <p:cTn id="106" nodeType="withEffect" fill="hold">
                            <p:stCondLst>
                              <p:cond delay="0"/>
                            </p:stCondLst>
                            <p:childTnLst>
                              <p:par>
                                <p:cTn id="107" nodeType="clickEffect" fill="hold" presetClass="entr" presetID="22" presetSubtype="8">
                                  <p:stCondLst>
                                    <p:cond delay="0"/>
                                  </p:stCondLst>
                                  <p:childTnLst>
                                    <p:set>
                                      <p:cBhvr>
                                        <p:cTn id="108" dur="1" fill="hold">
                                          <p:stCondLst>
                                            <p:cond delay="0"/>
                                          </p:stCondLst>
                                        </p:cTn>
                                        <p:tgtEl>
                                          <p:spTgt spid="259"/>
                                        </p:tgtEl>
                                        <p:attrNameLst>
                                          <p:attrName>style.visibility</p:attrName>
                                        </p:attrNameLst>
                                      </p:cBhvr>
                                      <p:to>
                                        <p:strVal val="visible"/>
                                      </p:to>
                                    </p:set>
                                    <p:animEffect filter="wipe(left)" transition="in">
                                      <p:cBhvr additive="repl">
                                        <p:cTn id="109" dur="500"/>
                                        <p:tgtEl>
                                          <p:spTgt spid="259"/>
                                        </p:tgtEl>
                                      </p:cBhvr>
                                    </p:animEffect>
                                  </p:childTnLst>
                                </p:cTn>
                              </p:par>
                            </p:childTnLst>
                          </p:cTn>
                        </p:par>
                      </p:childTnLst>
                    </p:cTn>
                  </p:par>
                  <p:par>
                    <p:cTn id="110" nodeType="clickEffect" fill="hold">
                      <p:stCondLst>
                        <p:cond delay="indefinite"/>
                      </p:stCondLst>
                      <p:childTnLst>
                        <p:par>
                          <p:cTn id="111" nodeType="withEffect" fill="hold">
                            <p:stCondLst>
                              <p:cond delay="0"/>
                            </p:stCondLst>
                            <p:childTnLst>
                              <p:par>
                                <p:cTn id="112" nodeType="clickEffect" fill="hold" presetClass="entr" presetID="22" presetSubtype="8">
                                  <p:stCondLst>
                                    <p:cond delay="0"/>
                                  </p:stCondLst>
                                  <p:childTnLst>
                                    <p:set>
                                      <p:cBhvr>
                                        <p:cTn id="113" dur="1" fill="hold">
                                          <p:stCondLst>
                                            <p:cond delay="0"/>
                                          </p:stCondLst>
                                        </p:cTn>
                                        <p:tgtEl>
                                          <p:spTgt spid="261"/>
                                        </p:tgtEl>
                                        <p:attrNameLst>
                                          <p:attrName>style.visibility</p:attrName>
                                        </p:attrNameLst>
                                      </p:cBhvr>
                                      <p:to>
                                        <p:strVal val="visible"/>
                                      </p:to>
                                    </p:set>
                                    <p:animEffect filter="wipe(left)" transition="in">
                                      <p:cBhvr additive="repl">
                                        <p:cTn id="114" dur="500"/>
                                        <p:tgtEl>
                                          <p:spTgt spid="261"/>
                                        </p:tgtEl>
                                      </p:cBhvr>
                                    </p:animEffect>
                                  </p:childTnLst>
                                </p:cTn>
                              </p:par>
                            </p:childTnLst>
                          </p:cTn>
                        </p:par>
                      </p:childTnLst>
                    </p:cTn>
                  </p:par>
                  <p:par>
                    <p:cTn id="115" nodeType="clickEffect" fill="hold">
                      <p:stCondLst>
                        <p:cond delay="indefinite"/>
                      </p:stCondLst>
                      <p:childTnLst>
                        <p:par>
                          <p:cTn id="116" nodeType="withEffect" fill="hold">
                            <p:stCondLst>
                              <p:cond delay="0"/>
                            </p:stCondLst>
                            <p:childTnLst>
                              <p:par>
                                <p:cTn id="117" nodeType="clickEffect" fill="hold" presetClass="entr" presetID="22" presetSubtype="1">
                                  <p:stCondLst>
                                    <p:cond delay="0"/>
                                  </p:stCondLst>
                                  <p:childTnLst>
                                    <p:set>
                                      <p:cBhvr>
                                        <p:cTn id="118" dur="1" fill="hold">
                                          <p:stCondLst>
                                            <p:cond delay="0"/>
                                          </p:stCondLst>
                                        </p:cTn>
                                        <p:tgtEl>
                                          <p:spTgt spid="262"/>
                                        </p:tgtEl>
                                        <p:attrNameLst>
                                          <p:attrName>style.visibility</p:attrName>
                                        </p:attrNameLst>
                                      </p:cBhvr>
                                      <p:to>
                                        <p:strVal val="visible"/>
                                      </p:to>
                                    </p:set>
                                    <p:animEffect filter="wipe(up)" transition="in">
                                      <p:cBhvr additive="repl">
                                        <p:cTn id="119" dur="500"/>
                                        <p:tgtEl>
                                          <p:spTgt spid="262"/>
                                        </p:tgtEl>
                                      </p:cBhvr>
                                    </p:animEffect>
                                  </p:childTnLst>
                                </p:cTn>
                              </p:par>
                            </p:childTnLst>
                          </p:cTn>
                        </p:par>
                      </p:childTnLst>
                    </p:cTn>
                  </p:par>
                  <p:par>
                    <p:cTn id="120" nodeType="clickEffect" fill="hold">
                      <p:stCondLst>
                        <p:cond delay="indefinite"/>
                      </p:stCondLst>
                      <p:childTnLst>
                        <p:par>
                          <p:cTn id="121" nodeType="withEffect" fill="hold">
                            <p:stCondLst>
                              <p:cond delay="0"/>
                            </p:stCondLst>
                            <p:childTnLst>
                              <p:par>
                                <p:cTn id="122" nodeType="clickEffect" fill="hold" presetClass="entr" presetID="22" presetSubtype="8">
                                  <p:stCondLst>
                                    <p:cond delay="0"/>
                                  </p:stCondLst>
                                  <p:childTnLst>
                                    <p:set>
                                      <p:cBhvr>
                                        <p:cTn id="123" dur="1" fill="hold">
                                          <p:stCondLst>
                                            <p:cond delay="0"/>
                                          </p:stCondLst>
                                        </p:cTn>
                                        <p:tgtEl>
                                          <p:spTgt spid="263"/>
                                        </p:tgtEl>
                                        <p:attrNameLst>
                                          <p:attrName>style.visibility</p:attrName>
                                        </p:attrNameLst>
                                      </p:cBhvr>
                                      <p:to>
                                        <p:strVal val="visible"/>
                                      </p:to>
                                    </p:set>
                                    <p:animEffect filter="wipe(left)" transition="in">
                                      <p:cBhvr additive="repl">
                                        <p:cTn id="124" dur="500"/>
                                        <p:tgtEl>
                                          <p:spTgt spid="263"/>
                                        </p:tgtEl>
                                      </p:cBhvr>
                                    </p:animEffect>
                                  </p:childTnLst>
                                </p:cTn>
                              </p:par>
                            </p:childTnLst>
                          </p:cTn>
                        </p:par>
                      </p:childTnLst>
                    </p:cTn>
                  </p:par>
                  <p:par>
                    <p:cTn id="125" nodeType="clickEffect" fill="hold">
                      <p:stCondLst>
                        <p:cond delay="indefinite"/>
                      </p:stCondLst>
                      <p:childTnLst>
                        <p:par>
                          <p:cTn id="126" nodeType="withEffect" fill="hold">
                            <p:stCondLst>
                              <p:cond delay="0"/>
                            </p:stCondLst>
                            <p:childTnLst>
                              <p:par>
                                <p:cTn id="127" nodeType="clickEffect" fill="hold" presetClass="entr" presetID="22" presetSubtype="8">
                                  <p:stCondLst>
                                    <p:cond delay="0"/>
                                  </p:stCondLst>
                                  <p:childTnLst>
                                    <p:set>
                                      <p:cBhvr>
                                        <p:cTn id="128" dur="1" fill="hold">
                                          <p:stCondLst>
                                            <p:cond delay="0"/>
                                          </p:stCondLst>
                                        </p:cTn>
                                        <p:tgtEl>
                                          <p:spTgt spid="264"/>
                                        </p:tgtEl>
                                        <p:attrNameLst>
                                          <p:attrName>style.visibility</p:attrName>
                                        </p:attrNameLst>
                                      </p:cBhvr>
                                      <p:to>
                                        <p:strVal val="visible"/>
                                      </p:to>
                                    </p:set>
                                    <p:animEffect filter="wipe(left)" transition="in">
                                      <p:cBhvr additive="repl">
                                        <p:cTn id="129" dur="500"/>
                                        <p:tgtEl>
                                          <p:spTgt spid="264"/>
                                        </p:tgtEl>
                                      </p:cBhvr>
                                    </p:animEffect>
                                  </p:childTnLst>
                                </p:cTn>
                              </p:par>
                            </p:childTnLst>
                          </p:cTn>
                        </p:par>
                      </p:childTnLst>
                    </p:cTn>
                  </p:par>
                  <p:par>
                    <p:cTn id="130" nodeType="clickEffect" fill="hold">
                      <p:stCondLst>
                        <p:cond delay="indefinite"/>
                      </p:stCondLst>
                      <p:childTnLst>
                        <p:par>
                          <p:cTn id="131" nodeType="withEffect" fill="hold">
                            <p:stCondLst>
                              <p:cond delay="0"/>
                            </p:stCondLst>
                            <p:childTnLst>
                              <p:par>
                                <p:cTn id="132" nodeType="clickEffect" fill="hold" presetClass="entr" presetID="22" presetSubtype="8">
                                  <p:stCondLst>
                                    <p:cond delay="0"/>
                                  </p:stCondLst>
                                  <p:childTnLst>
                                    <p:set>
                                      <p:cBhvr>
                                        <p:cTn id="133" dur="1" fill="hold">
                                          <p:stCondLst>
                                            <p:cond delay="0"/>
                                          </p:stCondLst>
                                        </p:cTn>
                                        <p:tgtEl>
                                          <p:spTgt spid="260"/>
                                        </p:tgtEl>
                                        <p:attrNameLst>
                                          <p:attrName>style.visibility</p:attrName>
                                        </p:attrNameLst>
                                      </p:cBhvr>
                                      <p:to>
                                        <p:strVal val="visible"/>
                                      </p:to>
                                    </p:set>
                                    <p:animEffect filter="wipe(left)" transition="in">
                                      <p:cBhvr additive="repl">
                                        <p:cTn id="134" dur="500"/>
                                        <p:tgtEl>
                                          <p:spTgt spid="260"/>
                                        </p:tgtEl>
                                      </p:cBhvr>
                                    </p:animEffect>
                                  </p:childTnLst>
                                </p:cTn>
                              </p:par>
                            </p:childTnLst>
                          </p:cTn>
                        </p:par>
                      </p:childTnLst>
                    </p:cTn>
                  </p:par>
                  <p:par>
                    <p:cTn id="135" nodeType="clickEffect" fill="hold">
                      <p:stCondLst>
                        <p:cond delay="indefinite"/>
                      </p:stCondLst>
                      <p:childTnLst>
                        <p:par>
                          <p:cTn id="136" nodeType="withEffect" fill="hold">
                            <p:stCondLst>
                              <p:cond delay="0"/>
                            </p:stCondLst>
                            <p:childTnLst>
                              <p:par>
                                <p:cTn id="137" nodeType="clickEffect" fill="hold" presetClass="entr" presetID="2" presetSubtype="3">
                                  <p:stCondLst>
                                    <p:cond delay="0"/>
                                  </p:stCondLst>
                                  <p:childTnLst>
                                    <p:set>
                                      <p:cBhvr>
                                        <p:cTn id="138" dur="1" fill="hold">
                                          <p:stCondLst>
                                            <p:cond delay="0"/>
                                          </p:stCondLst>
                                        </p:cTn>
                                        <p:tgtEl>
                                          <p:spTgt spid="266"/>
                                        </p:tgtEl>
                                        <p:attrNameLst>
                                          <p:attrName>style.visibility</p:attrName>
                                        </p:attrNameLst>
                                      </p:cBhvr>
                                      <p:to>
                                        <p:strVal val="visible"/>
                                      </p:to>
                                    </p:set>
                                    <p:anim calcmode="lin" valueType="num">
                                      <p:cBhvr additive="repl">
                                        <p:cTn id="139" dur="500" fill="hold"/>
                                        <p:tgtEl>
                                          <p:spTgt spid="266"/>
                                        </p:tgtEl>
                                        <p:attrNameLst>
                                          <p:attrName>ppt_x</p:attrName>
                                        </p:attrNameLst>
                                      </p:cBhvr>
                                      <p:tavLst>
                                        <p:tav tm="0">
                                          <p:val>
                                            <p:strVal val="1+#ppt_w/2"/>
                                          </p:val>
                                        </p:tav>
                                        <p:tav tm="100000">
                                          <p:val>
                                            <p:strVal val="#ppt_x"/>
                                          </p:val>
                                        </p:tav>
                                      </p:tavLst>
                                    </p:anim>
                                    <p:anim calcmode="lin" valueType="num">
                                      <p:cBhvr additive="repl">
                                        <p:cTn id="140" dur="500" fill="hold"/>
                                        <p:tgtEl>
                                          <p:spTgt spid="2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B1961BE1-008E-488B-AF92-B51B1D767319}"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68" name="CustomShape 2"/>
          <p:cNvSpPr/>
          <p:nvPr/>
        </p:nvSpPr>
        <p:spPr>
          <a:xfrm>
            <a:off x="152280" y="-14760"/>
            <a:ext cx="8838000" cy="100404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18.6:  </a:t>
            </a:r>
            <a:r>
              <a:rPr b="1" i="1" lang="en-US" sz="2000" spc="-1" strike="noStrike">
                <a:solidFill>
                  <a:srgbClr val="000000"/>
                </a:solidFill>
                <a:latin typeface="Times-BoldItalic"/>
                <a:ea typeface="DejaVu Sans"/>
              </a:rPr>
              <a:t>Forwarding process in a router when used in a virtual                        </a:t>
            </a:r>
            <a:endParaRPr b="0" lang="en-US" sz="2000" spc="-1" strike="noStrike">
              <a:latin typeface="Arial"/>
            </a:endParaRPr>
          </a:p>
          <a:p>
            <a:pPr>
              <a:lnSpc>
                <a:spcPct val="100000"/>
              </a:lnSpc>
            </a:pPr>
            <a:r>
              <a:rPr b="1" i="1" lang="en-US" sz="2000" spc="-1" strike="noStrike">
                <a:solidFill>
                  <a:srgbClr val="000000"/>
                </a:solidFill>
                <a:latin typeface="Times-BoldItalic"/>
                <a:ea typeface="DejaVu Sans"/>
              </a:rPr>
              <a:t>                    </a:t>
            </a:r>
            <a:r>
              <a:rPr b="1" i="1" lang="en-US" sz="2000" spc="-1" strike="noStrike">
                <a:solidFill>
                  <a:srgbClr val="000000"/>
                </a:solidFill>
                <a:latin typeface="Times-BoldItalic"/>
                <a:ea typeface="DejaVu Sans"/>
              </a:rPr>
              <a:t>circuit network</a:t>
            </a:r>
            <a:endParaRPr b="0" lang="en-US" sz="2000" spc="-1" strike="noStrike">
              <a:latin typeface="Arial"/>
            </a:endParaRPr>
          </a:p>
        </p:txBody>
      </p:sp>
      <p:pic>
        <p:nvPicPr>
          <p:cNvPr id="269" name="Picture 5" descr=""/>
          <p:cNvPicPr/>
          <p:nvPr/>
        </p:nvPicPr>
        <p:blipFill>
          <a:blip r:embed="rId1"/>
          <a:stretch/>
        </p:blipFill>
        <p:spPr>
          <a:xfrm>
            <a:off x="3338640" y="2152800"/>
            <a:ext cx="2223000" cy="1960920"/>
          </a:xfrm>
          <a:prstGeom prst="rect">
            <a:avLst/>
          </a:prstGeom>
          <a:ln>
            <a:noFill/>
          </a:ln>
        </p:spPr>
      </p:pic>
      <p:pic>
        <p:nvPicPr>
          <p:cNvPr id="270" name="Picture 8" descr=""/>
          <p:cNvPicPr/>
          <p:nvPr/>
        </p:nvPicPr>
        <p:blipFill>
          <a:blip r:embed="rId2"/>
          <a:stretch/>
        </p:blipFill>
        <p:spPr>
          <a:xfrm>
            <a:off x="1243080" y="4102200"/>
            <a:ext cx="6452280" cy="773640"/>
          </a:xfrm>
          <a:prstGeom prst="rect">
            <a:avLst/>
          </a:prstGeom>
          <a:ln>
            <a:noFill/>
          </a:ln>
        </p:spPr>
      </p:pic>
      <p:pic>
        <p:nvPicPr>
          <p:cNvPr id="271" name="Picture 6" descr=""/>
          <p:cNvPicPr/>
          <p:nvPr/>
        </p:nvPicPr>
        <p:blipFill>
          <a:blip r:embed="rId3"/>
          <a:stretch/>
        </p:blipFill>
        <p:spPr>
          <a:xfrm>
            <a:off x="1143000" y="3814920"/>
            <a:ext cx="2467440" cy="375120"/>
          </a:xfrm>
          <a:prstGeom prst="rect">
            <a:avLst/>
          </a:prstGeom>
          <a:ln>
            <a:noFill/>
          </a:ln>
        </p:spPr>
      </p:pic>
      <p:pic>
        <p:nvPicPr>
          <p:cNvPr id="272" name="Picture 7" descr=""/>
          <p:cNvPicPr/>
          <p:nvPr/>
        </p:nvPicPr>
        <p:blipFill>
          <a:blip r:embed="rId4"/>
          <a:stretch/>
        </p:blipFill>
        <p:spPr>
          <a:xfrm>
            <a:off x="5334120" y="3814920"/>
            <a:ext cx="2520000" cy="375120"/>
          </a:xfrm>
          <a:prstGeom prst="rect">
            <a:avLst/>
          </a:prstGeom>
          <a:ln>
            <a:noFill/>
          </a:ln>
        </p:spPr>
      </p:pic>
      <p:pic>
        <p:nvPicPr>
          <p:cNvPr id="273" name="Picture 9" descr=""/>
          <p:cNvPicPr/>
          <p:nvPr/>
        </p:nvPicPr>
        <p:blipFill>
          <a:blip r:embed="rId5"/>
          <a:stretch/>
        </p:blipFill>
        <p:spPr>
          <a:xfrm>
            <a:off x="2228760" y="3106800"/>
            <a:ext cx="1108440" cy="730800"/>
          </a:xfrm>
          <a:prstGeom prst="rect">
            <a:avLst/>
          </a:prstGeom>
          <a:ln>
            <a:noFill/>
          </a:ln>
        </p:spPr>
      </p:pic>
      <p:pic>
        <p:nvPicPr>
          <p:cNvPr id="274" name="Picture 10" descr=""/>
          <p:cNvPicPr/>
          <p:nvPr/>
        </p:nvPicPr>
        <p:blipFill>
          <a:blip r:embed="rId6"/>
          <a:stretch/>
        </p:blipFill>
        <p:spPr>
          <a:xfrm>
            <a:off x="5653080" y="3103560"/>
            <a:ext cx="822960" cy="710280"/>
          </a:xfrm>
          <a:prstGeom prst="rect">
            <a:avLst/>
          </a:prstGeom>
          <a:ln>
            <a:noFill/>
          </a:ln>
        </p:spPr>
      </p:pic>
      <p:pic>
        <p:nvPicPr>
          <p:cNvPr id="275" name="Picture 14" descr=""/>
          <p:cNvPicPr/>
          <p:nvPr/>
        </p:nvPicPr>
        <p:blipFill>
          <a:blip r:embed="rId7"/>
          <a:stretch/>
        </p:blipFill>
        <p:spPr>
          <a:xfrm>
            <a:off x="874800" y="4203720"/>
            <a:ext cx="1105560" cy="1344960"/>
          </a:xfrm>
          <a:prstGeom prst="rect">
            <a:avLst/>
          </a:prstGeom>
          <a:ln>
            <a:noFill/>
          </a:ln>
        </p:spPr>
      </p:pic>
      <p:pic>
        <p:nvPicPr>
          <p:cNvPr id="276" name="Picture 16" descr=""/>
          <p:cNvPicPr/>
          <p:nvPr/>
        </p:nvPicPr>
        <p:blipFill>
          <a:blip r:embed="rId8"/>
          <a:stretch/>
        </p:blipFill>
        <p:spPr>
          <a:xfrm>
            <a:off x="5108400" y="4206960"/>
            <a:ext cx="1087920" cy="1370520"/>
          </a:xfrm>
          <a:prstGeom prst="rect">
            <a:avLst/>
          </a:prstGeom>
          <a:ln>
            <a:noFill/>
          </a:ln>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nodeType="clickEffect" fill="hold">
                      <p:stCondLst>
                        <p:cond delay="indefinite"/>
                      </p:stCondLst>
                      <p:childTnLst>
                        <p:par>
                          <p:cTn id="144" nodeType="withEffect" fill="hold">
                            <p:stCondLst>
                              <p:cond delay="0"/>
                            </p:stCondLst>
                            <p:childTnLst>
                              <p:par>
                                <p:cTn id="145" nodeType="clickEffect" fill="hold" presetClass="entr" presetID="1">
                                  <p:stCondLst>
                                    <p:cond delay="0"/>
                                  </p:stCondLst>
                                  <p:childTnLst>
                                    <p:set>
                                      <p:cBhvr>
                                        <p:cTn id="146" dur="1" fill="hold">
                                          <p:stCondLst>
                                            <p:cond delay="0"/>
                                          </p:stCondLst>
                                        </p:cTn>
                                        <p:tgtEl>
                                          <p:spTgt spid="270"/>
                                        </p:tgtEl>
                                        <p:attrNameLst>
                                          <p:attrName>style.visibility</p:attrName>
                                        </p:attrNameLst>
                                      </p:cBhvr>
                                      <p:to>
                                        <p:strVal val="visible"/>
                                      </p:to>
                                    </p:set>
                                  </p:childTnLst>
                                </p:cTn>
                              </p:par>
                            </p:childTnLst>
                          </p:cTn>
                        </p:par>
                      </p:childTnLst>
                    </p:cTn>
                  </p:par>
                  <p:par>
                    <p:cTn id="147" nodeType="clickEffect" fill="hold">
                      <p:stCondLst>
                        <p:cond delay="indefinite"/>
                      </p:stCondLst>
                      <p:childTnLst>
                        <p:par>
                          <p:cTn id="148" nodeType="withEffect" fill="hold">
                            <p:stCondLst>
                              <p:cond delay="0"/>
                            </p:stCondLst>
                            <p:childTnLst>
                              <p:par>
                                <p:cTn id="149" nodeType="clickEffect" fill="hold" presetClass="entr" presetID="22" presetSubtype="4">
                                  <p:stCondLst>
                                    <p:cond delay="0"/>
                                  </p:stCondLst>
                                  <p:childTnLst>
                                    <p:set>
                                      <p:cBhvr>
                                        <p:cTn id="150" dur="1" fill="hold">
                                          <p:stCondLst>
                                            <p:cond delay="0"/>
                                          </p:stCondLst>
                                        </p:cTn>
                                        <p:tgtEl>
                                          <p:spTgt spid="269"/>
                                        </p:tgtEl>
                                        <p:attrNameLst>
                                          <p:attrName>style.visibility</p:attrName>
                                        </p:attrNameLst>
                                      </p:cBhvr>
                                      <p:to>
                                        <p:strVal val="visible"/>
                                      </p:to>
                                    </p:set>
                                    <p:animEffect filter="wipe(down)" transition="in">
                                      <p:cBhvr additive="repl">
                                        <p:cTn id="151" dur="1000"/>
                                        <p:tgtEl>
                                          <p:spTgt spid="269"/>
                                        </p:tgtEl>
                                      </p:cBhvr>
                                    </p:animEffect>
                                  </p:childTnLst>
                                </p:cTn>
                              </p:par>
                            </p:childTnLst>
                          </p:cTn>
                        </p:par>
                      </p:childTnLst>
                    </p:cTn>
                  </p:par>
                  <p:par>
                    <p:cTn id="152" nodeType="clickEffect" fill="hold">
                      <p:stCondLst>
                        <p:cond delay="indefinite"/>
                      </p:stCondLst>
                      <p:childTnLst>
                        <p:par>
                          <p:cTn id="153" nodeType="withEffect" fill="hold">
                            <p:stCondLst>
                              <p:cond delay="0"/>
                            </p:stCondLst>
                            <p:childTnLst>
                              <p:par>
                                <p:cTn id="154" nodeType="clickEffect" fill="hold" presetClass="entr" presetID="53" presetSubtype="16">
                                  <p:stCondLst>
                                    <p:cond delay="0"/>
                                  </p:stCondLst>
                                  <p:childTnLst>
                                    <p:set>
                                      <p:cBhvr>
                                        <p:cTn id="155" dur="1" fill="hold">
                                          <p:stCondLst>
                                            <p:cond delay="0"/>
                                          </p:stCondLst>
                                        </p:cTn>
                                        <p:tgtEl>
                                          <p:spTgt spid="271"/>
                                        </p:tgtEl>
                                        <p:attrNameLst>
                                          <p:attrName>style.visibility</p:attrName>
                                        </p:attrNameLst>
                                      </p:cBhvr>
                                      <p:to>
                                        <p:strVal val="visible"/>
                                      </p:to>
                                    </p:set>
                                    <p:anim calcmode="lin" valueType="num">
                                      <p:cBhvr additive="repl">
                                        <p:cTn id="156" dur="500" fill="hold"/>
                                        <p:tgtEl>
                                          <p:spTgt spid="271"/>
                                        </p:tgtEl>
                                        <p:attrNameLst>
                                          <p:attrName>ppt_w</p:attrName>
                                        </p:attrNameLst>
                                      </p:cBhvr>
                                      <p:tavLst>
                                        <p:tav tm="0">
                                          <p:val>
                                            <p:fltVal val="0"/>
                                          </p:val>
                                        </p:tav>
                                        <p:tav tm="100000">
                                          <p:val>
                                            <p:strVal val="#ppt_w"/>
                                          </p:val>
                                        </p:tav>
                                      </p:tavLst>
                                    </p:anim>
                                    <p:anim calcmode="lin" valueType="num">
                                      <p:cBhvr additive="repl">
                                        <p:cTn id="157" dur="500" fill="hold"/>
                                        <p:tgtEl>
                                          <p:spTgt spid="271"/>
                                        </p:tgtEl>
                                        <p:attrNameLst>
                                          <p:attrName>ppt_h</p:attrName>
                                        </p:attrNameLst>
                                      </p:cBhvr>
                                      <p:tavLst>
                                        <p:tav tm="0">
                                          <p:val>
                                            <p:fltVal val="0"/>
                                          </p:val>
                                        </p:tav>
                                        <p:tav tm="100000">
                                          <p:val>
                                            <p:strVal val="#ppt_h"/>
                                          </p:val>
                                        </p:tav>
                                      </p:tavLst>
                                    </p:anim>
                                    <p:animEffect filter="fade" transition="in">
                                      <p:cBhvr additive="repl">
                                        <p:cTn id="158" dur="500"/>
                                        <p:tgtEl>
                                          <p:spTgt spid="271"/>
                                        </p:tgtEl>
                                      </p:cBhvr>
                                    </p:animEffect>
                                  </p:childTnLst>
                                </p:cTn>
                              </p:par>
                            </p:childTnLst>
                          </p:cTn>
                        </p:par>
                      </p:childTnLst>
                    </p:cTn>
                  </p:par>
                  <p:par>
                    <p:cTn id="159" nodeType="clickEffect" fill="hold">
                      <p:stCondLst>
                        <p:cond delay="indefinite"/>
                      </p:stCondLst>
                      <p:childTnLst>
                        <p:par>
                          <p:cTn id="160" nodeType="withEffect" fill="hold">
                            <p:stCondLst>
                              <p:cond delay="0"/>
                            </p:stCondLst>
                            <p:childTnLst>
                              <p:par>
                                <p:cTn id="161" nodeType="clickEffect" fill="hold" presetClass="entr" presetID="26">
                                  <p:stCondLst>
                                    <p:cond delay="0"/>
                                  </p:stCondLst>
                                  <p:childTnLst>
                                    <p:set>
                                      <p:cBhvr>
                                        <p:cTn id="162" dur="1" fill="hold">
                                          <p:stCondLst>
                                            <p:cond delay="0"/>
                                          </p:stCondLst>
                                        </p:cTn>
                                        <p:tgtEl>
                                          <p:spTgt spid="275"/>
                                        </p:tgtEl>
                                        <p:attrNameLst>
                                          <p:attrName>style.visibility</p:attrName>
                                        </p:attrNameLst>
                                      </p:cBhvr>
                                      <p:to>
                                        <p:strVal val="visible"/>
                                      </p:to>
                                    </p:set>
                                    <p:animEffect filter="wipe(down)" transition="in">
                                      <p:cBhvr additive="repl">
                                        <p:cTn id="163" dur="580">
                                          <p:stCondLst>
                                            <p:cond delay="0"/>
                                          </p:stCondLst>
                                        </p:cTn>
                                        <p:tgtEl>
                                          <p:spTgt spid="275"/>
                                        </p:tgtEl>
                                      </p:cBhvr>
                                    </p:animEffect>
                                    <p:anim calcmode="lin" valueType="num">
                                      <p:cBhvr additive="repl">
                                        <p:cTn id="164" dur="1822">
                                          <p:stCondLst>
                                            <p:cond delay="0"/>
                                          </p:stCondLst>
                                        </p:cTn>
                                        <p:tgtEl>
                                          <p:spTgt spid="275"/>
                                        </p:tgtEl>
                                        <p:attrNameLst>
                                          <p:attrName>ppt_x</p:attrName>
                                        </p:attrNameLst>
                                      </p:cBhvr>
                                      <p:tavLst>
                                        <p:tav tm="0">
                                          <p:val>
                                            <p:strVal val="#ppt_x-0.25"/>
                                          </p:val>
                                        </p:tav>
                                        <p:tav tm="100000">
                                          <p:val>
                                            <p:strVal val="#ppt_x"/>
                                          </p:val>
                                        </p:tav>
                                      </p:tavLst>
                                    </p:anim>
                                    <p:anim calcmode="lin" valueType="num">
                                      <p:cBhvr additive="repl">
                                        <p:cTn id="165" dur="664">
                                          <p:stCondLst>
                                            <p:cond delay="0"/>
                                          </p:stCondLst>
                                        </p:cTn>
                                        <p:tgtEl>
                                          <p:spTgt spid="275"/>
                                        </p:tgtEl>
                                        <p:attrNameLst>
                                          <p:attrName>ppt_y</p:attrName>
                                        </p:attrNameLst>
                                      </p:cBhvr>
                                      <p:tavLst>
                                        <p:tav fmla="y-sin(pi*$)/3" tm="0">
                                          <p:val>
                                            <p:fltVal val="0.5"/>
                                          </p:val>
                                        </p:tav>
                                        <p:tav fmla="y-sin(pi*$)/3" tm="100000">
                                          <p:val>
                                            <p:fltVal val="1"/>
                                          </p:val>
                                        </p:tav>
                                      </p:tavLst>
                                    </p:anim>
                                    <p:anim calcmode="lin" valueType="num">
                                      <p:cBhvr additive="repl">
                                        <p:cTn id="166" dur="664">
                                          <p:stCondLst>
                                            <p:cond delay="664"/>
                                          </p:stCondLst>
                                        </p:cTn>
                                        <p:tgtEl>
                                          <p:spTgt spid="275"/>
                                        </p:tgtEl>
                                        <p:attrNameLst>
                                          <p:attrName>ppt_y</p:attrName>
                                        </p:attrNameLst>
                                      </p:cBhvr>
                                      <p:tavLst>
                                        <p:tav fmla="y-sin(pi*$)/9" tm="0">
                                          <p:val>
                                            <p:fltVal val="0"/>
                                          </p:val>
                                        </p:tav>
                                        <p:tav fmla="y-sin(pi*$)/9" tm="100000">
                                          <p:val>
                                            <p:fltVal val="1"/>
                                          </p:val>
                                        </p:tav>
                                      </p:tavLst>
                                    </p:anim>
                                    <p:anim calcmode="lin" valueType="num">
                                      <p:cBhvr additive="repl">
                                        <p:cTn id="167" dur="332">
                                          <p:stCondLst>
                                            <p:cond delay="1324"/>
                                          </p:stCondLst>
                                        </p:cTn>
                                        <p:tgtEl>
                                          <p:spTgt spid="275"/>
                                        </p:tgtEl>
                                        <p:attrNameLst>
                                          <p:attrName>ppt_y</p:attrName>
                                        </p:attrNameLst>
                                      </p:cBhvr>
                                      <p:tavLst>
                                        <p:tav fmla="y-sin(pi*$)/27" tm="0">
                                          <p:val>
                                            <p:fltVal val="0"/>
                                          </p:val>
                                        </p:tav>
                                        <p:tav fmla="y-sin(pi*$)/27" tm="100000">
                                          <p:val>
                                            <p:fltVal val="1"/>
                                          </p:val>
                                        </p:tav>
                                      </p:tavLst>
                                    </p:anim>
                                    <p:anim calcmode="lin" valueType="num">
                                      <p:cBhvr additive="repl">
                                        <p:cTn id="168" dur="164">
                                          <p:stCondLst>
                                            <p:cond delay="1656"/>
                                          </p:stCondLst>
                                        </p:cTn>
                                        <p:tgtEl>
                                          <p:spTgt spid="275"/>
                                        </p:tgtEl>
                                        <p:attrNameLst>
                                          <p:attrName>ppt_y</p:attrName>
                                        </p:attrNameLst>
                                      </p:cBhvr>
                                      <p:tavLst>
                                        <p:tav fmla="y-sin(pi*$)/81" tm="0">
                                          <p:val>
                                            <p:fltVal val="0"/>
                                          </p:val>
                                        </p:tav>
                                        <p:tav fmla="y-sin(pi*$)/81" tm="100000">
                                          <p:val>
                                            <p:fltVal val="1"/>
                                          </p:val>
                                        </p:tav>
                                      </p:tavLst>
                                    </p:anim>
                                    <p:animScale>
                                      <p:cBhvr>
                                        <p:cTn id="169" dur="26" fill="hold">
                                          <p:stCondLst>
                                            <p:cond delay="650"/>
                                          </p:stCondLst>
                                        </p:cTn>
                                        <p:tgtEl>
                                          <p:spTgt spid="275"/>
                                        </p:tgtEl>
                                      </p:cBhvr>
                                      <p:to x="100000" y="60000"/>
                                    </p:animScale>
                                    <p:animScale>
                                      <p:cBhvr>
                                        <p:cTn id="170" dur="166" fill="hold">
                                          <p:stCondLst>
                                            <p:cond delay="676"/>
                                          </p:stCondLst>
                                        </p:cTn>
                                        <p:tgtEl>
                                          <p:spTgt spid="275"/>
                                        </p:tgtEl>
                                      </p:cBhvr>
                                      <p:to x="100000" y="100000"/>
                                    </p:animScale>
                                    <p:animScale>
                                      <p:cBhvr>
                                        <p:cTn id="171" dur="26" fill="hold">
                                          <p:stCondLst>
                                            <p:cond delay="1312"/>
                                          </p:stCondLst>
                                        </p:cTn>
                                        <p:tgtEl>
                                          <p:spTgt spid="275"/>
                                        </p:tgtEl>
                                      </p:cBhvr>
                                      <p:to x="100000" y="80000"/>
                                    </p:animScale>
                                    <p:animScale>
                                      <p:cBhvr>
                                        <p:cTn id="172" dur="166" fill="hold">
                                          <p:stCondLst>
                                            <p:cond delay="1338"/>
                                          </p:stCondLst>
                                        </p:cTn>
                                        <p:tgtEl>
                                          <p:spTgt spid="275"/>
                                        </p:tgtEl>
                                      </p:cBhvr>
                                      <p:to x="100000" y="100000"/>
                                    </p:animScale>
                                    <p:animScale>
                                      <p:cBhvr>
                                        <p:cTn id="173" dur="26" fill="hold">
                                          <p:stCondLst>
                                            <p:cond delay="1642"/>
                                          </p:stCondLst>
                                        </p:cTn>
                                        <p:tgtEl>
                                          <p:spTgt spid="275"/>
                                        </p:tgtEl>
                                      </p:cBhvr>
                                      <p:to x="100000" y="90000"/>
                                    </p:animScale>
                                    <p:animScale>
                                      <p:cBhvr>
                                        <p:cTn id="174" dur="166" fill="hold">
                                          <p:stCondLst>
                                            <p:cond delay="1668"/>
                                          </p:stCondLst>
                                        </p:cTn>
                                        <p:tgtEl>
                                          <p:spTgt spid="275"/>
                                        </p:tgtEl>
                                      </p:cBhvr>
                                      <p:to x="100000" y="100000"/>
                                    </p:animScale>
                                    <p:animScale>
                                      <p:cBhvr>
                                        <p:cTn id="175" dur="26" fill="hold">
                                          <p:stCondLst>
                                            <p:cond delay="1808"/>
                                          </p:stCondLst>
                                        </p:cTn>
                                        <p:tgtEl>
                                          <p:spTgt spid="275"/>
                                        </p:tgtEl>
                                      </p:cBhvr>
                                      <p:to x="100000" y="95000"/>
                                    </p:animScale>
                                    <p:animScale>
                                      <p:cBhvr>
                                        <p:cTn id="176" dur="166" fill="hold">
                                          <p:stCondLst>
                                            <p:cond delay="1834"/>
                                          </p:stCondLst>
                                        </p:cTn>
                                        <p:tgtEl>
                                          <p:spTgt spid="275"/>
                                        </p:tgtEl>
                                      </p:cBhvr>
                                      <p:to x="100000" y="100000"/>
                                    </p:animScale>
                                  </p:childTnLst>
                                </p:cTn>
                              </p:par>
                            </p:childTnLst>
                          </p:cTn>
                        </p:par>
                      </p:childTnLst>
                    </p:cTn>
                  </p:par>
                  <p:par>
                    <p:cTn id="177" nodeType="clickEffect" fill="hold">
                      <p:stCondLst>
                        <p:cond delay="indefinite"/>
                      </p:stCondLst>
                      <p:childTnLst>
                        <p:par>
                          <p:cTn id="178" nodeType="withEffect" fill="hold">
                            <p:stCondLst>
                              <p:cond delay="0"/>
                            </p:stCondLst>
                            <p:childTnLst>
                              <p:par>
                                <p:cTn id="179" nodeType="clickEffect" fill="hold" presetClass="entr" presetID="22" presetSubtype="8">
                                  <p:stCondLst>
                                    <p:cond delay="0"/>
                                  </p:stCondLst>
                                  <p:childTnLst>
                                    <p:set>
                                      <p:cBhvr>
                                        <p:cTn id="180" dur="1" fill="hold">
                                          <p:stCondLst>
                                            <p:cond delay="0"/>
                                          </p:stCondLst>
                                        </p:cTn>
                                        <p:tgtEl>
                                          <p:spTgt spid="273"/>
                                        </p:tgtEl>
                                        <p:attrNameLst>
                                          <p:attrName>style.visibility</p:attrName>
                                        </p:attrNameLst>
                                      </p:cBhvr>
                                      <p:to>
                                        <p:strVal val="visible"/>
                                      </p:to>
                                    </p:set>
                                    <p:animEffect filter="wipe(left)" transition="in">
                                      <p:cBhvr additive="repl">
                                        <p:cTn id="181" dur="500"/>
                                        <p:tgtEl>
                                          <p:spTgt spid="273"/>
                                        </p:tgtEl>
                                      </p:cBhvr>
                                    </p:animEffect>
                                  </p:childTnLst>
                                </p:cTn>
                              </p:par>
                            </p:childTnLst>
                          </p:cTn>
                        </p:par>
                      </p:childTnLst>
                    </p:cTn>
                  </p:par>
                  <p:par>
                    <p:cTn id="182" nodeType="clickEffect" fill="hold">
                      <p:stCondLst>
                        <p:cond delay="indefinite"/>
                      </p:stCondLst>
                      <p:childTnLst>
                        <p:par>
                          <p:cTn id="183" nodeType="withEffect" fill="hold">
                            <p:stCondLst>
                              <p:cond delay="0"/>
                            </p:stCondLst>
                            <p:childTnLst>
                              <p:par>
                                <p:cTn id="184" nodeType="clickEffect" fill="hold" presetClass="entr" presetID="22" presetSubtype="8">
                                  <p:stCondLst>
                                    <p:cond delay="0"/>
                                  </p:stCondLst>
                                  <p:childTnLst>
                                    <p:set>
                                      <p:cBhvr>
                                        <p:cTn id="185" dur="1" fill="hold">
                                          <p:stCondLst>
                                            <p:cond delay="0"/>
                                          </p:stCondLst>
                                        </p:cTn>
                                        <p:tgtEl>
                                          <p:spTgt spid="274"/>
                                        </p:tgtEl>
                                        <p:attrNameLst>
                                          <p:attrName>style.visibility</p:attrName>
                                        </p:attrNameLst>
                                      </p:cBhvr>
                                      <p:to>
                                        <p:strVal val="visible"/>
                                      </p:to>
                                    </p:set>
                                    <p:animEffect filter="wipe(left)" transition="in">
                                      <p:cBhvr additive="repl">
                                        <p:cTn id="186" dur="500"/>
                                        <p:tgtEl>
                                          <p:spTgt spid="274"/>
                                        </p:tgtEl>
                                      </p:cBhvr>
                                    </p:animEffect>
                                  </p:childTnLst>
                                </p:cTn>
                              </p:par>
                            </p:childTnLst>
                          </p:cTn>
                        </p:par>
                      </p:childTnLst>
                    </p:cTn>
                  </p:par>
                  <p:par>
                    <p:cTn id="187" nodeType="clickEffect" fill="hold">
                      <p:stCondLst>
                        <p:cond delay="indefinite"/>
                      </p:stCondLst>
                      <p:childTnLst>
                        <p:par>
                          <p:cTn id="188" nodeType="withEffect" fill="hold">
                            <p:stCondLst>
                              <p:cond delay="0"/>
                            </p:stCondLst>
                            <p:childTnLst>
                              <p:par>
                                <p:cTn id="189" nodeType="clickEffect" fill="hold" presetClass="entr" presetID="53" presetSubtype="16">
                                  <p:stCondLst>
                                    <p:cond delay="0"/>
                                  </p:stCondLst>
                                  <p:childTnLst>
                                    <p:set>
                                      <p:cBhvr>
                                        <p:cTn id="190" dur="1" fill="hold">
                                          <p:stCondLst>
                                            <p:cond delay="0"/>
                                          </p:stCondLst>
                                        </p:cTn>
                                        <p:tgtEl>
                                          <p:spTgt spid="272"/>
                                        </p:tgtEl>
                                        <p:attrNameLst>
                                          <p:attrName>style.visibility</p:attrName>
                                        </p:attrNameLst>
                                      </p:cBhvr>
                                      <p:to>
                                        <p:strVal val="visible"/>
                                      </p:to>
                                    </p:set>
                                    <p:anim calcmode="lin" valueType="num">
                                      <p:cBhvr additive="repl">
                                        <p:cTn id="191" dur="500" fill="hold"/>
                                        <p:tgtEl>
                                          <p:spTgt spid="272"/>
                                        </p:tgtEl>
                                        <p:attrNameLst>
                                          <p:attrName>ppt_w</p:attrName>
                                        </p:attrNameLst>
                                      </p:cBhvr>
                                      <p:tavLst>
                                        <p:tav tm="0">
                                          <p:val>
                                            <p:fltVal val="0"/>
                                          </p:val>
                                        </p:tav>
                                        <p:tav tm="100000">
                                          <p:val>
                                            <p:strVal val="#ppt_w"/>
                                          </p:val>
                                        </p:tav>
                                      </p:tavLst>
                                    </p:anim>
                                    <p:anim calcmode="lin" valueType="num">
                                      <p:cBhvr additive="repl">
                                        <p:cTn id="192" dur="500" fill="hold"/>
                                        <p:tgtEl>
                                          <p:spTgt spid="272"/>
                                        </p:tgtEl>
                                        <p:attrNameLst>
                                          <p:attrName>ppt_h</p:attrName>
                                        </p:attrNameLst>
                                      </p:cBhvr>
                                      <p:tavLst>
                                        <p:tav tm="0">
                                          <p:val>
                                            <p:fltVal val="0"/>
                                          </p:val>
                                        </p:tav>
                                        <p:tav tm="100000">
                                          <p:val>
                                            <p:strVal val="#ppt_h"/>
                                          </p:val>
                                        </p:tav>
                                      </p:tavLst>
                                    </p:anim>
                                    <p:animEffect filter="fade" transition="in">
                                      <p:cBhvr additive="repl">
                                        <p:cTn id="193" dur="500"/>
                                        <p:tgtEl>
                                          <p:spTgt spid="272"/>
                                        </p:tgtEl>
                                      </p:cBhvr>
                                    </p:animEffect>
                                  </p:childTnLst>
                                </p:cTn>
                              </p:par>
                            </p:childTnLst>
                          </p:cTn>
                        </p:par>
                      </p:childTnLst>
                    </p:cTn>
                  </p:par>
                  <p:par>
                    <p:cTn id="194" nodeType="clickEffect" fill="hold">
                      <p:stCondLst>
                        <p:cond delay="indefinite"/>
                      </p:stCondLst>
                      <p:childTnLst>
                        <p:par>
                          <p:cTn id="195" nodeType="withEffect" fill="hold">
                            <p:stCondLst>
                              <p:cond delay="0"/>
                            </p:stCondLst>
                            <p:childTnLst>
                              <p:par>
                                <p:cTn id="196" nodeType="clickEffect" fill="hold" presetClass="entr" presetID="26">
                                  <p:stCondLst>
                                    <p:cond delay="0"/>
                                  </p:stCondLst>
                                  <p:childTnLst>
                                    <p:set>
                                      <p:cBhvr>
                                        <p:cTn id="197" dur="1" fill="hold">
                                          <p:stCondLst>
                                            <p:cond delay="0"/>
                                          </p:stCondLst>
                                        </p:cTn>
                                        <p:tgtEl>
                                          <p:spTgt spid="276"/>
                                        </p:tgtEl>
                                        <p:attrNameLst>
                                          <p:attrName>style.visibility</p:attrName>
                                        </p:attrNameLst>
                                      </p:cBhvr>
                                      <p:to>
                                        <p:strVal val="visible"/>
                                      </p:to>
                                    </p:set>
                                    <p:animEffect filter="wipe(down)" transition="in">
                                      <p:cBhvr additive="repl">
                                        <p:cTn id="198" dur="580">
                                          <p:stCondLst>
                                            <p:cond delay="0"/>
                                          </p:stCondLst>
                                        </p:cTn>
                                        <p:tgtEl>
                                          <p:spTgt spid="276"/>
                                        </p:tgtEl>
                                      </p:cBhvr>
                                    </p:animEffect>
                                    <p:anim calcmode="lin" valueType="num">
                                      <p:cBhvr additive="repl">
                                        <p:cTn id="199" dur="1822">
                                          <p:stCondLst>
                                            <p:cond delay="0"/>
                                          </p:stCondLst>
                                        </p:cTn>
                                        <p:tgtEl>
                                          <p:spTgt spid="276"/>
                                        </p:tgtEl>
                                        <p:attrNameLst>
                                          <p:attrName>ppt_x</p:attrName>
                                        </p:attrNameLst>
                                      </p:cBhvr>
                                      <p:tavLst>
                                        <p:tav tm="0">
                                          <p:val>
                                            <p:strVal val="#ppt_x-0.25"/>
                                          </p:val>
                                        </p:tav>
                                        <p:tav tm="100000">
                                          <p:val>
                                            <p:strVal val="#ppt_x"/>
                                          </p:val>
                                        </p:tav>
                                      </p:tavLst>
                                    </p:anim>
                                    <p:anim calcmode="lin" valueType="num">
                                      <p:cBhvr additive="repl">
                                        <p:cTn id="200" dur="664">
                                          <p:stCondLst>
                                            <p:cond delay="0"/>
                                          </p:stCondLst>
                                        </p:cTn>
                                        <p:tgtEl>
                                          <p:spTgt spid="276"/>
                                        </p:tgtEl>
                                        <p:attrNameLst>
                                          <p:attrName>ppt_y</p:attrName>
                                        </p:attrNameLst>
                                      </p:cBhvr>
                                      <p:tavLst>
                                        <p:tav fmla="y-sin(pi*$)/3" tm="0">
                                          <p:val>
                                            <p:fltVal val="0.5"/>
                                          </p:val>
                                        </p:tav>
                                        <p:tav fmla="y-sin(pi*$)/3" tm="100000">
                                          <p:val>
                                            <p:fltVal val="1"/>
                                          </p:val>
                                        </p:tav>
                                      </p:tavLst>
                                    </p:anim>
                                    <p:anim calcmode="lin" valueType="num">
                                      <p:cBhvr additive="repl">
                                        <p:cTn id="201" dur="664">
                                          <p:stCondLst>
                                            <p:cond delay="664"/>
                                          </p:stCondLst>
                                        </p:cTn>
                                        <p:tgtEl>
                                          <p:spTgt spid="276"/>
                                        </p:tgtEl>
                                        <p:attrNameLst>
                                          <p:attrName>ppt_y</p:attrName>
                                        </p:attrNameLst>
                                      </p:cBhvr>
                                      <p:tavLst>
                                        <p:tav fmla="y-sin(pi*$)/9" tm="0">
                                          <p:val>
                                            <p:fltVal val="0"/>
                                          </p:val>
                                        </p:tav>
                                        <p:tav fmla="y-sin(pi*$)/9" tm="100000">
                                          <p:val>
                                            <p:fltVal val="1"/>
                                          </p:val>
                                        </p:tav>
                                      </p:tavLst>
                                    </p:anim>
                                    <p:anim calcmode="lin" valueType="num">
                                      <p:cBhvr additive="repl">
                                        <p:cTn id="202" dur="332">
                                          <p:stCondLst>
                                            <p:cond delay="1324"/>
                                          </p:stCondLst>
                                        </p:cTn>
                                        <p:tgtEl>
                                          <p:spTgt spid="276"/>
                                        </p:tgtEl>
                                        <p:attrNameLst>
                                          <p:attrName>ppt_y</p:attrName>
                                        </p:attrNameLst>
                                      </p:cBhvr>
                                      <p:tavLst>
                                        <p:tav fmla="y-sin(pi*$)/27" tm="0">
                                          <p:val>
                                            <p:fltVal val="0"/>
                                          </p:val>
                                        </p:tav>
                                        <p:tav fmla="y-sin(pi*$)/27" tm="100000">
                                          <p:val>
                                            <p:fltVal val="1"/>
                                          </p:val>
                                        </p:tav>
                                      </p:tavLst>
                                    </p:anim>
                                    <p:anim calcmode="lin" valueType="num">
                                      <p:cBhvr additive="repl">
                                        <p:cTn id="203" dur="164">
                                          <p:stCondLst>
                                            <p:cond delay="1656"/>
                                          </p:stCondLst>
                                        </p:cTn>
                                        <p:tgtEl>
                                          <p:spTgt spid="276"/>
                                        </p:tgtEl>
                                        <p:attrNameLst>
                                          <p:attrName>ppt_y</p:attrName>
                                        </p:attrNameLst>
                                      </p:cBhvr>
                                      <p:tavLst>
                                        <p:tav fmla="y-sin(pi*$)/81" tm="0">
                                          <p:val>
                                            <p:fltVal val="0"/>
                                          </p:val>
                                        </p:tav>
                                        <p:tav fmla="y-sin(pi*$)/81" tm="100000">
                                          <p:val>
                                            <p:fltVal val="1"/>
                                          </p:val>
                                        </p:tav>
                                      </p:tavLst>
                                    </p:anim>
                                    <p:animScale>
                                      <p:cBhvr>
                                        <p:cTn id="204" dur="26" fill="hold">
                                          <p:stCondLst>
                                            <p:cond delay="650"/>
                                          </p:stCondLst>
                                        </p:cTn>
                                        <p:tgtEl>
                                          <p:spTgt spid="276"/>
                                        </p:tgtEl>
                                      </p:cBhvr>
                                      <p:to x="100000" y="60000"/>
                                    </p:animScale>
                                    <p:animScale>
                                      <p:cBhvr>
                                        <p:cTn id="205" dur="166" fill="hold">
                                          <p:stCondLst>
                                            <p:cond delay="676"/>
                                          </p:stCondLst>
                                        </p:cTn>
                                        <p:tgtEl>
                                          <p:spTgt spid="276"/>
                                        </p:tgtEl>
                                      </p:cBhvr>
                                      <p:to x="100000" y="100000"/>
                                    </p:animScale>
                                    <p:animScale>
                                      <p:cBhvr>
                                        <p:cTn id="206" dur="26" fill="hold">
                                          <p:stCondLst>
                                            <p:cond delay="1312"/>
                                          </p:stCondLst>
                                        </p:cTn>
                                        <p:tgtEl>
                                          <p:spTgt spid="276"/>
                                        </p:tgtEl>
                                      </p:cBhvr>
                                      <p:to x="100000" y="80000"/>
                                    </p:animScale>
                                    <p:animScale>
                                      <p:cBhvr>
                                        <p:cTn id="207" dur="166" fill="hold">
                                          <p:stCondLst>
                                            <p:cond delay="1338"/>
                                          </p:stCondLst>
                                        </p:cTn>
                                        <p:tgtEl>
                                          <p:spTgt spid="276"/>
                                        </p:tgtEl>
                                      </p:cBhvr>
                                      <p:to x="100000" y="100000"/>
                                    </p:animScale>
                                    <p:animScale>
                                      <p:cBhvr>
                                        <p:cTn id="208" dur="26" fill="hold">
                                          <p:stCondLst>
                                            <p:cond delay="1642"/>
                                          </p:stCondLst>
                                        </p:cTn>
                                        <p:tgtEl>
                                          <p:spTgt spid="276"/>
                                        </p:tgtEl>
                                      </p:cBhvr>
                                      <p:to x="100000" y="90000"/>
                                    </p:animScale>
                                    <p:animScale>
                                      <p:cBhvr>
                                        <p:cTn id="209" dur="166" fill="hold">
                                          <p:stCondLst>
                                            <p:cond delay="1668"/>
                                          </p:stCondLst>
                                        </p:cTn>
                                        <p:tgtEl>
                                          <p:spTgt spid="276"/>
                                        </p:tgtEl>
                                      </p:cBhvr>
                                      <p:to x="100000" y="100000"/>
                                    </p:animScale>
                                    <p:animScale>
                                      <p:cBhvr>
                                        <p:cTn id="210" dur="26" fill="hold">
                                          <p:stCondLst>
                                            <p:cond delay="1808"/>
                                          </p:stCondLst>
                                        </p:cTn>
                                        <p:tgtEl>
                                          <p:spTgt spid="276"/>
                                        </p:tgtEl>
                                      </p:cBhvr>
                                      <p:to x="100000" y="95000"/>
                                    </p:animScale>
                                    <p:animScale>
                                      <p:cBhvr>
                                        <p:cTn id="211" dur="166" fill="hold">
                                          <p:stCondLst>
                                            <p:cond delay="1834"/>
                                          </p:stCondLst>
                                        </p:cTn>
                                        <p:tgtEl>
                                          <p:spTgt spid="276"/>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7" name="Group 1"/>
          <p:cNvGrpSpPr/>
          <p:nvPr/>
        </p:nvGrpSpPr>
        <p:grpSpPr>
          <a:xfrm>
            <a:off x="515880" y="2413080"/>
            <a:ext cx="7788960" cy="2462760"/>
            <a:chOff x="515880" y="2413080"/>
            <a:chExt cx="7788960" cy="2462760"/>
          </a:xfrm>
        </p:grpSpPr>
        <p:pic>
          <p:nvPicPr>
            <p:cNvPr id="278" name="Picture 3" descr=""/>
            <p:cNvPicPr/>
            <p:nvPr/>
          </p:nvPicPr>
          <p:blipFill>
            <a:blip r:embed="rId1"/>
            <a:stretch/>
          </p:blipFill>
          <p:spPr>
            <a:xfrm>
              <a:off x="515880" y="2413080"/>
              <a:ext cx="7788960" cy="2370600"/>
            </a:xfrm>
            <a:prstGeom prst="rect">
              <a:avLst/>
            </a:prstGeom>
            <a:ln>
              <a:noFill/>
            </a:ln>
          </p:spPr>
        </p:pic>
        <p:pic>
          <p:nvPicPr>
            <p:cNvPr id="279" name="Picture 19" descr=""/>
            <p:cNvPicPr/>
            <p:nvPr/>
          </p:nvPicPr>
          <p:blipFill>
            <a:blip r:embed="rId2"/>
            <a:stretch/>
          </p:blipFill>
          <p:spPr>
            <a:xfrm>
              <a:off x="8096760" y="4653000"/>
              <a:ext cx="131760" cy="222840"/>
            </a:xfrm>
            <a:prstGeom prst="rect">
              <a:avLst/>
            </a:prstGeom>
            <a:ln>
              <a:noFill/>
            </a:ln>
          </p:spPr>
        </p:pic>
      </p:grpSp>
      <p:sp>
        <p:nvSpPr>
          <p:cNvPr id="280" name="CustomShape 2"/>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9A3F84DF-8AA5-4AA0-AFB6-886A627F1DB0}"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281" name="CustomShape 3"/>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18.7:  </a:t>
            </a:r>
            <a:r>
              <a:rPr b="1" i="1" lang="en-US" sz="2000" spc="-1" strike="noStrike">
                <a:solidFill>
                  <a:srgbClr val="000000"/>
                </a:solidFill>
                <a:latin typeface="Times-BoldItalic"/>
                <a:ea typeface="DejaVu Sans"/>
              </a:rPr>
              <a:t>Sending request packet in a virtual-circuit network</a:t>
            </a:r>
            <a:endParaRPr b="0" lang="en-US" sz="2000" spc="-1" strike="noStrike">
              <a:latin typeface="Arial"/>
            </a:endParaRPr>
          </a:p>
        </p:txBody>
      </p:sp>
      <p:pic>
        <p:nvPicPr>
          <p:cNvPr id="282" name="Picture 5" descr=""/>
          <p:cNvPicPr/>
          <p:nvPr/>
        </p:nvPicPr>
        <p:blipFill>
          <a:blip r:embed="rId3"/>
          <a:stretch/>
        </p:blipFill>
        <p:spPr>
          <a:xfrm>
            <a:off x="304920" y="1143000"/>
            <a:ext cx="2423160" cy="1367280"/>
          </a:xfrm>
          <a:prstGeom prst="rect">
            <a:avLst/>
          </a:prstGeom>
          <a:ln>
            <a:noFill/>
          </a:ln>
        </p:spPr>
      </p:pic>
      <p:pic>
        <p:nvPicPr>
          <p:cNvPr id="283" name="Picture 7" descr=""/>
          <p:cNvPicPr/>
          <p:nvPr/>
        </p:nvPicPr>
        <p:blipFill>
          <a:blip r:embed="rId4"/>
          <a:stretch/>
        </p:blipFill>
        <p:spPr>
          <a:xfrm>
            <a:off x="2286000" y="3097080"/>
            <a:ext cx="332280" cy="1016640"/>
          </a:xfrm>
          <a:prstGeom prst="rect">
            <a:avLst/>
          </a:prstGeom>
          <a:ln>
            <a:noFill/>
          </a:ln>
        </p:spPr>
      </p:pic>
      <p:pic>
        <p:nvPicPr>
          <p:cNvPr id="284" name="Picture 8" descr=""/>
          <p:cNvPicPr/>
          <p:nvPr/>
        </p:nvPicPr>
        <p:blipFill>
          <a:blip r:embed="rId5"/>
          <a:stretch/>
        </p:blipFill>
        <p:spPr>
          <a:xfrm>
            <a:off x="3352680" y="4282920"/>
            <a:ext cx="2192760" cy="157680"/>
          </a:xfrm>
          <a:prstGeom prst="rect">
            <a:avLst/>
          </a:prstGeom>
          <a:ln>
            <a:noFill/>
          </a:ln>
        </p:spPr>
      </p:pic>
      <p:pic>
        <p:nvPicPr>
          <p:cNvPr id="285" name="Picture 9" descr=""/>
          <p:cNvPicPr/>
          <p:nvPr/>
        </p:nvPicPr>
        <p:blipFill>
          <a:blip r:embed="rId6"/>
          <a:stretch/>
        </p:blipFill>
        <p:spPr>
          <a:xfrm>
            <a:off x="3846600" y="3894120"/>
            <a:ext cx="1257840" cy="295920"/>
          </a:xfrm>
          <a:prstGeom prst="rect">
            <a:avLst/>
          </a:prstGeom>
          <a:ln>
            <a:noFill/>
          </a:ln>
        </p:spPr>
      </p:pic>
      <p:pic>
        <p:nvPicPr>
          <p:cNvPr id="286" name="Picture 11" descr=""/>
          <p:cNvPicPr/>
          <p:nvPr/>
        </p:nvPicPr>
        <p:blipFill>
          <a:blip r:embed="rId7"/>
          <a:stretch/>
        </p:blipFill>
        <p:spPr>
          <a:xfrm>
            <a:off x="6170760" y="2709720"/>
            <a:ext cx="2210400" cy="1327680"/>
          </a:xfrm>
          <a:prstGeom prst="rect">
            <a:avLst/>
          </a:prstGeom>
          <a:ln>
            <a:noFill/>
          </a:ln>
        </p:spPr>
      </p:pic>
      <p:grpSp>
        <p:nvGrpSpPr>
          <p:cNvPr id="287" name="Group 4"/>
          <p:cNvGrpSpPr/>
          <p:nvPr/>
        </p:nvGrpSpPr>
        <p:grpSpPr>
          <a:xfrm>
            <a:off x="990720" y="2627280"/>
            <a:ext cx="1827720" cy="344880"/>
            <a:chOff x="990720" y="2627280"/>
            <a:chExt cx="1827720" cy="344880"/>
          </a:xfrm>
        </p:grpSpPr>
        <p:pic>
          <p:nvPicPr>
            <p:cNvPr id="288" name="Picture 4" descr=""/>
            <p:cNvPicPr/>
            <p:nvPr/>
          </p:nvPicPr>
          <p:blipFill>
            <a:blip r:embed="rId8"/>
            <a:stretch/>
          </p:blipFill>
          <p:spPr>
            <a:xfrm>
              <a:off x="990720" y="2743200"/>
              <a:ext cx="1827720" cy="128520"/>
            </a:xfrm>
            <a:prstGeom prst="rect">
              <a:avLst/>
            </a:prstGeom>
            <a:ln>
              <a:noFill/>
            </a:ln>
          </p:spPr>
        </p:pic>
        <p:pic>
          <p:nvPicPr>
            <p:cNvPr id="289" name="Picture 12" descr=""/>
            <p:cNvPicPr/>
            <p:nvPr/>
          </p:nvPicPr>
          <p:blipFill>
            <a:blip r:embed="rId9"/>
            <a:stretch/>
          </p:blipFill>
          <p:spPr>
            <a:xfrm>
              <a:off x="1517040" y="2627280"/>
              <a:ext cx="1096920" cy="344880"/>
            </a:xfrm>
            <a:prstGeom prst="rect">
              <a:avLst/>
            </a:prstGeom>
            <a:ln>
              <a:noFill/>
            </a:ln>
          </p:spPr>
        </p:pic>
      </p:grpSp>
      <p:grpSp>
        <p:nvGrpSpPr>
          <p:cNvPr id="290" name="Group 5"/>
          <p:cNvGrpSpPr/>
          <p:nvPr/>
        </p:nvGrpSpPr>
        <p:grpSpPr>
          <a:xfrm>
            <a:off x="2620800" y="2906640"/>
            <a:ext cx="1095840" cy="1354680"/>
            <a:chOff x="2620800" y="2906640"/>
            <a:chExt cx="1095840" cy="1354680"/>
          </a:xfrm>
        </p:grpSpPr>
        <p:pic>
          <p:nvPicPr>
            <p:cNvPr id="291" name="Picture 6" descr=""/>
            <p:cNvPicPr/>
            <p:nvPr/>
          </p:nvPicPr>
          <p:blipFill>
            <a:blip r:embed="rId10"/>
            <a:stretch/>
          </p:blipFill>
          <p:spPr>
            <a:xfrm>
              <a:off x="3048120" y="2906640"/>
              <a:ext cx="120240" cy="1354680"/>
            </a:xfrm>
            <a:prstGeom prst="rect">
              <a:avLst/>
            </a:prstGeom>
            <a:ln>
              <a:noFill/>
            </a:ln>
          </p:spPr>
        </p:pic>
        <p:pic>
          <p:nvPicPr>
            <p:cNvPr id="292" name="Picture 12" descr=""/>
            <p:cNvPicPr/>
            <p:nvPr/>
          </p:nvPicPr>
          <p:blipFill>
            <a:blip r:embed="rId11"/>
            <a:stretch/>
          </p:blipFill>
          <p:spPr>
            <a:xfrm>
              <a:off x="2620800" y="3411360"/>
              <a:ext cx="1095840" cy="345240"/>
            </a:xfrm>
            <a:prstGeom prst="rect">
              <a:avLst/>
            </a:prstGeom>
            <a:ln>
              <a:noFill/>
            </a:ln>
          </p:spPr>
        </p:pic>
      </p:grpSp>
      <p:pic>
        <p:nvPicPr>
          <p:cNvPr id="293" name="Picture 12" descr=""/>
          <p:cNvPicPr/>
          <p:nvPr/>
        </p:nvPicPr>
        <p:blipFill>
          <a:blip r:embed="rId12"/>
          <a:stretch/>
        </p:blipFill>
        <p:spPr>
          <a:xfrm>
            <a:off x="3927600" y="4226040"/>
            <a:ext cx="1095840" cy="344880"/>
          </a:xfrm>
          <a:prstGeom prst="rect">
            <a:avLst/>
          </a:prstGeom>
          <a:ln>
            <a:noFill/>
          </a:ln>
        </p:spPr>
      </p:pic>
      <p:grpSp>
        <p:nvGrpSpPr>
          <p:cNvPr id="294" name="Group 6"/>
          <p:cNvGrpSpPr/>
          <p:nvPr/>
        </p:nvGrpSpPr>
        <p:grpSpPr>
          <a:xfrm>
            <a:off x="6095880" y="4226040"/>
            <a:ext cx="1827720" cy="344880"/>
            <a:chOff x="6095880" y="4226040"/>
            <a:chExt cx="1827720" cy="344880"/>
          </a:xfrm>
        </p:grpSpPr>
        <p:pic>
          <p:nvPicPr>
            <p:cNvPr id="295" name="Picture 10" descr=""/>
            <p:cNvPicPr/>
            <p:nvPr/>
          </p:nvPicPr>
          <p:blipFill>
            <a:blip r:embed="rId13"/>
            <a:stretch/>
          </p:blipFill>
          <p:spPr>
            <a:xfrm>
              <a:off x="6095880" y="4282920"/>
              <a:ext cx="1827720" cy="181440"/>
            </a:xfrm>
            <a:prstGeom prst="rect">
              <a:avLst/>
            </a:prstGeom>
            <a:ln>
              <a:noFill/>
            </a:ln>
          </p:spPr>
        </p:pic>
        <p:pic>
          <p:nvPicPr>
            <p:cNvPr id="296" name="Picture 12" descr=""/>
            <p:cNvPicPr/>
            <p:nvPr/>
          </p:nvPicPr>
          <p:blipFill>
            <a:blip r:embed="rId14"/>
            <a:stretch/>
          </p:blipFill>
          <p:spPr>
            <a:xfrm>
              <a:off x="6461280" y="4226040"/>
              <a:ext cx="1096920" cy="344880"/>
            </a:xfrm>
            <a:prstGeom prst="rect">
              <a:avLst/>
            </a:prstGeom>
            <a:ln>
              <a:noFill/>
            </a:ln>
          </p:spPr>
        </p:pic>
      </p:grpSp>
      <p:pic>
        <p:nvPicPr>
          <p:cNvPr id="297" name="Picture 13" descr=""/>
          <p:cNvPicPr/>
          <p:nvPr/>
        </p:nvPicPr>
        <p:blipFill>
          <a:blip r:embed="rId15"/>
          <a:stretch/>
        </p:blipFill>
        <p:spPr>
          <a:xfrm>
            <a:off x="2057400" y="976320"/>
            <a:ext cx="2081880" cy="1384920"/>
          </a:xfrm>
          <a:prstGeom prst="rect">
            <a:avLst/>
          </a:prstGeom>
          <a:ln>
            <a:noFill/>
          </a:ln>
        </p:spPr>
      </p:pic>
      <p:pic>
        <p:nvPicPr>
          <p:cNvPr id="298" name="Picture 16" descr=""/>
          <p:cNvPicPr/>
          <p:nvPr/>
        </p:nvPicPr>
        <p:blipFill>
          <a:blip r:embed="rId16"/>
          <a:stretch/>
        </p:blipFill>
        <p:spPr>
          <a:xfrm>
            <a:off x="2066760" y="4844880"/>
            <a:ext cx="2018160" cy="1560960"/>
          </a:xfrm>
          <a:prstGeom prst="rect">
            <a:avLst/>
          </a:prstGeom>
          <a:ln>
            <a:noFill/>
          </a:ln>
        </p:spPr>
      </p:pic>
      <p:pic>
        <p:nvPicPr>
          <p:cNvPr id="299" name="Picture 17" descr=""/>
          <p:cNvPicPr/>
          <p:nvPr/>
        </p:nvPicPr>
        <p:blipFill>
          <a:blip r:embed="rId17"/>
          <a:stretch/>
        </p:blipFill>
        <p:spPr>
          <a:xfrm>
            <a:off x="4876920" y="4835520"/>
            <a:ext cx="2018160" cy="1580040"/>
          </a:xfrm>
          <a:prstGeom prst="rect">
            <a:avLst/>
          </a:prstGeom>
          <a:ln>
            <a:noFill/>
          </a:ln>
        </p:spPr>
      </p:pic>
      <p:pic>
        <p:nvPicPr>
          <p:cNvPr id="300" name="Picture 18" descr=""/>
          <p:cNvPicPr/>
          <p:nvPr/>
        </p:nvPicPr>
        <p:blipFill>
          <a:blip r:embed="rId18"/>
          <a:stretch/>
        </p:blipFill>
        <p:spPr>
          <a:xfrm>
            <a:off x="6302520" y="1033560"/>
            <a:ext cx="1946880" cy="883080"/>
          </a:xfrm>
          <a:prstGeom prst="rect">
            <a:avLst/>
          </a:prstGeom>
          <a:ln>
            <a:noFill/>
          </a:ln>
        </p:spPr>
      </p:pic>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nodeType="clickEffect" fill="hold">
                      <p:stCondLst>
                        <p:cond delay="indefinite"/>
                      </p:stCondLst>
                      <p:childTnLst>
                        <p:par>
                          <p:cTn id="215" nodeType="withEffect" fill="hold">
                            <p:stCondLst>
                              <p:cond delay="0"/>
                            </p:stCondLst>
                            <p:childTnLst>
                              <p:par>
                                <p:cTn id="216" nodeType="clickEffect" fill="hold" presetClass="entr" presetID="1">
                                  <p:stCondLst>
                                    <p:cond delay="0"/>
                                  </p:stCondLst>
                                  <p:childTnLst>
                                    <p:set>
                                      <p:cBhvr>
                                        <p:cTn id="217" dur="1" fill="hold">
                                          <p:stCondLst>
                                            <p:cond delay="0"/>
                                          </p:stCondLst>
                                        </p:cTn>
                                        <p:tgtEl>
                                          <p:spTgt spid="277"/>
                                        </p:tgtEl>
                                        <p:attrNameLst>
                                          <p:attrName>style.visibility</p:attrName>
                                        </p:attrNameLst>
                                      </p:cBhvr>
                                      <p:to>
                                        <p:strVal val="visible"/>
                                      </p:to>
                                    </p:set>
                                  </p:childTnLst>
                                </p:cTn>
                              </p:par>
                            </p:childTnLst>
                          </p:cTn>
                        </p:par>
                      </p:childTnLst>
                    </p:cTn>
                  </p:par>
                  <p:par>
                    <p:cTn id="218" nodeType="clickEffect" fill="hold">
                      <p:stCondLst>
                        <p:cond delay="indefinite"/>
                      </p:stCondLst>
                      <p:childTnLst>
                        <p:par>
                          <p:cTn id="219" nodeType="withEffect" fill="hold">
                            <p:stCondLst>
                              <p:cond delay="0"/>
                            </p:stCondLst>
                            <p:childTnLst>
                              <p:par>
                                <p:cTn id="220" nodeType="clickEffect" fill="hold" presetClass="entr" presetID="22" presetSubtype="8">
                                  <p:stCondLst>
                                    <p:cond delay="0"/>
                                  </p:stCondLst>
                                  <p:childTnLst>
                                    <p:set>
                                      <p:cBhvr>
                                        <p:cTn id="221" dur="1" fill="hold">
                                          <p:stCondLst>
                                            <p:cond delay="0"/>
                                          </p:stCondLst>
                                        </p:cTn>
                                        <p:tgtEl>
                                          <p:spTgt spid="282"/>
                                        </p:tgtEl>
                                        <p:attrNameLst>
                                          <p:attrName>style.visibility</p:attrName>
                                        </p:attrNameLst>
                                      </p:cBhvr>
                                      <p:to>
                                        <p:strVal val="visible"/>
                                      </p:to>
                                    </p:set>
                                    <p:animEffect filter="wipe(left)" transition="in">
                                      <p:cBhvr additive="repl">
                                        <p:cTn id="222" dur="500"/>
                                        <p:tgtEl>
                                          <p:spTgt spid="282"/>
                                        </p:tgtEl>
                                      </p:cBhvr>
                                    </p:animEffect>
                                  </p:childTnLst>
                                </p:cTn>
                              </p:par>
                            </p:childTnLst>
                          </p:cTn>
                        </p:par>
                      </p:childTnLst>
                    </p:cTn>
                  </p:par>
                  <p:par>
                    <p:cTn id="223" nodeType="clickEffect" fill="hold">
                      <p:stCondLst>
                        <p:cond delay="indefinite"/>
                      </p:stCondLst>
                      <p:childTnLst>
                        <p:par>
                          <p:cTn id="224" nodeType="withEffect" fill="hold">
                            <p:stCondLst>
                              <p:cond delay="0"/>
                            </p:stCondLst>
                            <p:childTnLst>
                              <p:par>
                                <p:cTn id="225" nodeType="clickEffect" fill="hold" presetClass="entr" presetID="1">
                                  <p:stCondLst>
                                    <p:cond delay="0"/>
                                  </p:stCondLst>
                                  <p:childTnLst>
                                    <p:set>
                                      <p:cBhvr>
                                        <p:cTn id="226" dur="1" fill="hold">
                                          <p:stCondLst>
                                            <p:cond delay="0"/>
                                          </p:stCondLst>
                                        </p:cTn>
                                        <p:tgtEl>
                                          <p:spTgt spid="287"/>
                                        </p:tgtEl>
                                        <p:attrNameLst>
                                          <p:attrName>style.visibility</p:attrName>
                                        </p:attrNameLst>
                                      </p:cBhvr>
                                      <p:to>
                                        <p:strVal val="visible"/>
                                      </p:to>
                                    </p:set>
                                  </p:childTnLst>
                                </p:cTn>
                              </p:par>
                            </p:childTnLst>
                          </p:cTn>
                        </p:par>
                      </p:childTnLst>
                    </p:cTn>
                  </p:par>
                  <p:par>
                    <p:cTn id="227" nodeType="clickEffect" fill="hold">
                      <p:stCondLst>
                        <p:cond delay="indefinite"/>
                      </p:stCondLst>
                      <p:childTnLst>
                        <p:par>
                          <p:cTn id="228" nodeType="withEffect" fill="hold">
                            <p:stCondLst>
                              <p:cond delay="0"/>
                            </p:stCondLst>
                            <p:childTnLst>
                              <p:par>
                                <p:cTn id="229" nodeType="clickEffect" fill="hold" presetClass="entr" presetID="22" presetSubtype="4">
                                  <p:stCondLst>
                                    <p:cond delay="0"/>
                                  </p:stCondLst>
                                  <p:childTnLst>
                                    <p:set>
                                      <p:cBhvr>
                                        <p:cTn id="230" dur="1" fill="hold">
                                          <p:stCondLst>
                                            <p:cond delay="0"/>
                                          </p:stCondLst>
                                        </p:cTn>
                                        <p:tgtEl>
                                          <p:spTgt spid="297"/>
                                        </p:tgtEl>
                                        <p:attrNameLst>
                                          <p:attrName>style.visibility</p:attrName>
                                        </p:attrNameLst>
                                      </p:cBhvr>
                                      <p:to>
                                        <p:strVal val="visible"/>
                                      </p:to>
                                    </p:set>
                                    <p:animEffect filter="wipe(down)" transition="in">
                                      <p:cBhvr additive="repl">
                                        <p:cTn id="231" dur="1000"/>
                                        <p:tgtEl>
                                          <p:spTgt spid="297"/>
                                        </p:tgtEl>
                                      </p:cBhvr>
                                    </p:animEffect>
                                  </p:childTnLst>
                                </p:cTn>
                              </p:par>
                            </p:childTnLst>
                          </p:cTn>
                        </p:par>
                      </p:childTnLst>
                    </p:cTn>
                  </p:par>
                  <p:par>
                    <p:cTn id="232" nodeType="clickEffect" fill="hold">
                      <p:stCondLst>
                        <p:cond delay="indefinite"/>
                      </p:stCondLst>
                      <p:childTnLst>
                        <p:par>
                          <p:cTn id="233" nodeType="withEffect" fill="hold">
                            <p:stCondLst>
                              <p:cond delay="0"/>
                            </p:stCondLst>
                            <p:childTnLst>
                              <p:par>
                                <p:cTn id="234" nodeType="clickEffect" fill="hold" presetClass="entr" presetID="22" presetSubtype="1">
                                  <p:stCondLst>
                                    <p:cond delay="0"/>
                                  </p:stCondLst>
                                  <p:childTnLst>
                                    <p:set>
                                      <p:cBhvr>
                                        <p:cTn id="235" dur="1" fill="hold">
                                          <p:stCondLst>
                                            <p:cond delay="0"/>
                                          </p:stCondLst>
                                        </p:cTn>
                                        <p:tgtEl>
                                          <p:spTgt spid="283"/>
                                        </p:tgtEl>
                                        <p:attrNameLst>
                                          <p:attrName>style.visibility</p:attrName>
                                        </p:attrNameLst>
                                      </p:cBhvr>
                                      <p:to>
                                        <p:strVal val="visible"/>
                                      </p:to>
                                    </p:set>
                                    <p:animEffect filter="wipe(up)" transition="in">
                                      <p:cBhvr additive="repl">
                                        <p:cTn id="236" dur="500"/>
                                        <p:tgtEl>
                                          <p:spTgt spid="283"/>
                                        </p:tgtEl>
                                      </p:cBhvr>
                                    </p:animEffect>
                                  </p:childTnLst>
                                </p:cTn>
                              </p:par>
                            </p:childTnLst>
                          </p:cTn>
                        </p:par>
                      </p:childTnLst>
                    </p:cTn>
                  </p:par>
                  <p:par>
                    <p:cTn id="237" nodeType="clickEffect" fill="hold">
                      <p:stCondLst>
                        <p:cond delay="indefinite"/>
                      </p:stCondLst>
                      <p:childTnLst>
                        <p:par>
                          <p:cTn id="238" nodeType="withEffect" fill="hold">
                            <p:stCondLst>
                              <p:cond delay="0"/>
                            </p:stCondLst>
                            <p:childTnLst>
                              <p:par>
                                <p:cTn id="239" nodeType="clickEffect" fill="hold" presetClass="entr" presetID="1">
                                  <p:stCondLst>
                                    <p:cond delay="0"/>
                                  </p:stCondLst>
                                  <p:childTnLst>
                                    <p:set>
                                      <p:cBhvr>
                                        <p:cTn id="240" dur="1" fill="hold">
                                          <p:stCondLst>
                                            <p:cond delay="0"/>
                                          </p:stCondLst>
                                        </p:cTn>
                                        <p:tgtEl>
                                          <p:spTgt spid="290"/>
                                        </p:tgtEl>
                                        <p:attrNameLst>
                                          <p:attrName>style.visibility</p:attrName>
                                        </p:attrNameLst>
                                      </p:cBhvr>
                                      <p:to>
                                        <p:strVal val="visible"/>
                                      </p:to>
                                    </p:set>
                                  </p:childTnLst>
                                </p:cTn>
                              </p:par>
                            </p:childTnLst>
                          </p:cTn>
                        </p:par>
                      </p:childTnLst>
                    </p:cTn>
                  </p:par>
                  <p:par>
                    <p:cTn id="241" nodeType="clickEffect" fill="hold">
                      <p:stCondLst>
                        <p:cond delay="indefinite"/>
                      </p:stCondLst>
                      <p:childTnLst>
                        <p:par>
                          <p:cTn id="242" nodeType="withEffect" fill="hold">
                            <p:stCondLst>
                              <p:cond delay="0"/>
                            </p:stCondLst>
                            <p:childTnLst>
                              <p:par>
                                <p:cTn id="243" nodeType="clickEffect" fill="hold" presetClass="entr" presetID="22" presetSubtype="1">
                                  <p:stCondLst>
                                    <p:cond delay="0"/>
                                  </p:stCondLst>
                                  <p:childTnLst>
                                    <p:set>
                                      <p:cBhvr>
                                        <p:cTn id="244" dur="1" fill="hold">
                                          <p:stCondLst>
                                            <p:cond delay="0"/>
                                          </p:stCondLst>
                                        </p:cTn>
                                        <p:tgtEl>
                                          <p:spTgt spid="298"/>
                                        </p:tgtEl>
                                        <p:attrNameLst>
                                          <p:attrName>style.visibility</p:attrName>
                                        </p:attrNameLst>
                                      </p:cBhvr>
                                      <p:to>
                                        <p:strVal val="visible"/>
                                      </p:to>
                                    </p:set>
                                    <p:animEffect filter="wipe(up)" transition="in">
                                      <p:cBhvr additive="repl">
                                        <p:cTn id="245" dur="2000"/>
                                        <p:tgtEl>
                                          <p:spTgt spid="298"/>
                                        </p:tgtEl>
                                      </p:cBhvr>
                                    </p:animEffect>
                                  </p:childTnLst>
                                </p:cTn>
                              </p:par>
                            </p:childTnLst>
                          </p:cTn>
                        </p:par>
                      </p:childTnLst>
                    </p:cTn>
                  </p:par>
                  <p:par>
                    <p:cTn id="246" nodeType="clickEffect" fill="hold">
                      <p:stCondLst>
                        <p:cond delay="indefinite"/>
                      </p:stCondLst>
                      <p:childTnLst>
                        <p:par>
                          <p:cTn id="247" nodeType="withEffect" fill="hold">
                            <p:stCondLst>
                              <p:cond delay="0"/>
                            </p:stCondLst>
                            <p:childTnLst>
                              <p:par>
                                <p:cTn id="248" nodeType="clickEffect" fill="hold" presetClass="entr" presetID="22" presetSubtype="8">
                                  <p:stCondLst>
                                    <p:cond delay="0"/>
                                  </p:stCondLst>
                                  <p:childTnLst>
                                    <p:set>
                                      <p:cBhvr>
                                        <p:cTn id="249" dur="1" fill="hold">
                                          <p:stCondLst>
                                            <p:cond delay="0"/>
                                          </p:stCondLst>
                                        </p:cTn>
                                        <p:tgtEl>
                                          <p:spTgt spid="285"/>
                                        </p:tgtEl>
                                        <p:attrNameLst>
                                          <p:attrName>style.visibility</p:attrName>
                                        </p:attrNameLst>
                                      </p:cBhvr>
                                      <p:to>
                                        <p:strVal val="visible"/>
                                      </p:to>
                                    </p:set>
                                    <p:animEffect filter="wipe(left)" transition="in">
                                      <p:cBhvr additive="repl">
                                        <p:cTn id="250" dur="500"/>
                                        <p:tgtEl>
                                          <p:spTgt spid="285"/>
                                        </p:tgtEl>
                                      </p:cBhvr>
                                    </p:animEffect>
                                  </p:childTnLst>
                                </p:cTn>
                              </p:par>
                            </p:childTnLst>
                          </p:cTn>
                        </p:par>
                      </p:childTnLst>
                    </p:cTn>
                  </p:par>
                  <p:par>
                    <p:cTn id="251" nodeType="clickEffect" fill="hold">
                      <p:stCondLst>
                        <p:cond delay="indefinite"/>
                      </p:stCondLst>
                      <p:childTnLst>
                        <p:par>
                          <p:cTn id="252" nodeType="withEffect" fill="hold">
                            <p:stCondLst>
                              <p:cond delay="0"/>
                            </p:stCondLst>
                            <p:childTnLst>
                              <p:par>
                                <p:cTn id="253" nodeType="clickEffect" fill="hold" presetClass="entr" presetID="1">
                                  <p:stCondLst>
                                    <p:cond delay="0"/>
                                  </p:stCondLst>
                                  <p:childTnLst>
                                    <p:set>
                                      <p:cBhvr>
                                        <p:cTn id="254" dur="1" fill="hold">
                                          <p:stCondLst>
                                            <p:cond delay="0"/>
                                          </p:stCondLst>
                                        </p:cTn>
                                        <p:tgtEl>
                                          <p:spTgt spid="293"/>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284"/>
                                        </p:tgtEl>
                                        <p:attrNameLst>
                                          <p:attrName>style.visibility</p:attrName>
                                        </p:attrNameLst>
                                      </p:cBhvr>
                                      <p:to>
                                        <p:strVal val="visible"/>
                                      </p:to>
                                    </p:set>
                                  </p:childTnLst>
                                </p:cTn>
                              </p:par>
                            </p:childTnLst>
                          </p:cTn>
                        </p:par>
                      </p:childTnLst>
                    </p:cTn>
                  </p:par>
                  <p:par>
                    <p:cTn id="257" nodeType="clickEffect" fill="hold">
                      <p:stCondLst>
                        <p:cond delay="indefinite"/>
                      </p:stCondLst>
                      <p:childTnLst>
                        <p:par>
                          <p:cTn id="258" nodeType="withEffect" fill="hold">
                            <p:stCondLst>
                              <p:cond delay="0"/>
                            </p:stCondLst>
                            <p:childTnLst>
                              <p:par>
                                <p:cTn id="259" nodeType="clickEffect" fill="hold" presetClass="entr" presetID="22" presetSubtype="1">
                                  <p:stCondLst>
                                    <p:cond delay="0"/>
                                  </p:stCondLst>
                                  <p:childTnLst>
                                    <p:set>
                                      <p:cBhvr>
                                        <p:cTn id="260" dur="1" fill="hold">
                                          <p:stCondLst>
                                            <p:cond delay="0"/>
                                          </p:stCondLst>
                                        </p:cTn>
                                        <p:tgtEl>
                                          <p:spTgt spid="299"/>
                                        </p:tgtEl>
                                        <p:attrNameLst>
                                          <p:attrName>style.visibility</p:attrName>
                                        </p:attrNameLst>
                                      </p:cBhvr>
                                      <p:to>
                                        <p:strVal val="visible"/>
                                      </p:to>
                                    </p:set>
                                    <p:animEffect filter="wipe(up)" transition="in">
                                      <p:cBhvr additive="repl">
                                        <p:cTn id="261" dur="1250"/>
                                        <p:tgtEl>
                                          <p:spTgt spid="299"/>
                                        </p:tgtEl>
                                      </p:cBhvr>
                                    </p:animEffect>
                                  </p:childTnLst>
                                </p:cTn>
                              </p:par>
                            </p:childTnLst>
                          </p:cTn>
                        </p:par>
                      </p:childTnLst>
                    </p:cTn>
                  </p:par>
                  <p:par>
                    <p:cTn id="262" nodeType="clickEffect" fill="hold">
                      <p:stCondLst>
                        <p:cond delay="indefinite"/>
                      </p:stCondLst>
                      <p:childTnLst>
                        <p:par>
                          <p:cTn id="263" nodeType="withEffect" fill="hold">
                            <p:stCondLst>
                              <p:cond delay="0"/>
                            </p:stCondLst>
                            <p:childTnLst>
                              <p:par>
                                <p:cTn id="264" nodeType="clickEffect" fill="hold" presetClass="entr" presetID="22" presetSubtype="8">
                                  <p:stCondLst>
                                    <p:cond delay="0"/>
                                  </p:stCondLst>
                                  <p:childTnLst>
                                    <p:set>
                                      <p:cBhvr>
                                        <p:cTn id="265" dur="1" fill="hold">
                                          <p:stCondLst>
                                            <p:cond delay="0"/>
                                          </p:stCondLst>
                                        </p:cTn>
                                        <p:tgtEl>
                                          <p:spTgt spid="286"/>
                                        </p:tgtEl>
                                        <p:attrNameLst>
                                          <p:attrName>style.visibility</p:attrName>
                                        </p:attrNameLst>
                                      </p:cBhvr>
                                      <p:to>
                                        <p:strVal val="visible"/>
                                      </p:to>
                                    </p:set>
                                    <p:animEffect filter="wipe(left)" transition="in">
                                      <p:cBhvr additive="repl">
                                        <p:cTn id="266" dur="500"/>
                                        <p:tgtEl>
                                          <p:spTgt spid="286"/>
                                        </p:tgtEl>
                                      </p:cBhvr>
                                    </p:animEffect>
                                  </p:childTnLst>
                                </p:cTn>
                              </p:par>
                            </p:childTnLst>
                          </p:cTn>
                        </p:par>
                      </p:childTnLst>
                    </p:cTn>
                  </p:par>
                  <p:par>
                    <p:cTn id="267" nodeType="clickEffect" fill="hold">
                      <p:stCondLst>
                        <p:cond delay="indefinite"/>
                      </p:stCondLst>
                      <p:childTnLst>
                        <p:par>
                          <p:cTn id="268" nodeType="withEffect" fill="hold">
                            <p:stCondLst>
                              <p:cond delay="0"/>
                            </p:stCondLst>
                            <p:childTnLst>
                              <p:par>
                                <p:cTn id="269" nodeType="clickEffect" fill="hold" presetClass="entr" presetID="1">
                                  <p:stCondLst>
                                    <p:cond delay="0"/>
                                  </p:stCondLst>
                                  <p:childTnLst>
                                    <p:set>
                                      <p:cBhvr>
                                        <p:cTn id="270" dur="1" fill="hold">
                                          <p:stCondLst>
                                            <p:cond delay="0"/>
                                          </p:stCondLst>
                                        </p:cTn>
                                        <p:tgtEl>
                                          <p:spTgt spid="294"/>
                                        </p:tgtEl>
                                        <p:attrNameLst>
                                          <p:attrName>style.visibility</p:attrName>
                                        </p:attrNameLst>
                                      </p:cBhvr>
                                      <p:to>
                                        <p:strVal val="visible"/>
                                      </p:to>
                                    </p:set>
                                  </p:childTnLst>
                                </p:cTn>
                              </p:par>
                            </p:childTnLst>
                          </p:cTn>
                        </p:par>
                      </p:childTnLst>
                    </p:cTn>
                  </p:par>
                  <p:par>
                    <p:cTn id="271" nodeType="clickEffect" fill="hold">
                      <p:stCondLst>
                        <p:cond delay="indefinite"/>
                      </p:stCondLst>
                      <p:childTnLst>
                        <p:par>
                          <p:cTn id="272" nodeType="withEffect" fill="hold">
                            <p:stCondLst>
                              <p:cond delay="0"/>
                            </p:stCondLst>
                            <p:childTnLst>
                              <p:par>
                                <p:cTn id="273" nodeType="clickEffect" fill="hold" presetClass="entr" presetID="26">
                                  <p:stCondLst>
                                    <p:cond delay="0"/>
                                  </p:stCondLst>
                                  <p:childTnLst>
                                    <p:set>
                                      <p:cBhvr>
                                        <p:cTn id="274" dur="1" fill="hold">
                                          <p:stCondLst>
                                            <p:cond delay="0"/>
                                          </p:stCondLst>
                                        </p:cTn>
                                        <p:tgtEl>
                                          <p:spTgt spid="300"/>
                                        </p:tgtEl>
                                        <p:attrNameLst>
                                          <p:attrName>style.visibility</p:attrName>
                                        </p:attrNameLst>
                                      </p:cBhvr>
                                      <p:to>
                                        <p:strVal val="visible"/>
                                      </p:to>
                                    </p:set>
                                    <p:animEffect filter="wipe(down)" transition="in">
                                      <p:cBhvr additive="repl">
                                        <p:cTn id="275" dur="580">
                                          <p:stCondLst>
                                            <p:cond delay="0"/>
                                          </p:stCondLst>
                                        </p:cTn>
                                        <p:tgtEl>
                                          <p:spTgt spid="300"/>
                                        </p:tgtEl>
                                      </p:cBhvr>
                                    </p:animEffect>
                                    <p:anim calcmode="lin" valueType="num">
                                      <p:cBhvr additive="repl">
                                        <p:cTn id="276" dur="1822">
                                          <p:stCondLst>
                                            <p:cond delay="0"/>
                                          </p:stCondLst>
                                        </p:cTn>
                                        <p:tgtEl>
                                          <p:spTgt spid="300"/>
                                        </p:tgtEl>
                                        <p:attrNameLst>
                                          <p:attrName>ppt_x</p:attrName>
                                        </p:attrNameLst>
                                      </p:cBhvr>
                                      <p:tavLst>
                                        <p:tav tm="0">
                                          <p:val>
                                            <p:strVal val="#ppt_x-0.25"/>
                                          </p:val>
                                        </p:tav>
                                        <p:tav tm="100000">
                                          <p:val>
                                            <p:strVal val="#ppt_x"/>
                                          </p:val>
                                        </p:tav>
                                      </p:tavLst>
                                    </p:anim>
                                    <p:anim calcmode="lin" valueType="num">
                                      <p:cBhvr additive="repl">
                                        <p:cTn id="277" dur="664">
                                          <p:stCondLst>
                                            <p:cond delay="0"/>
                                          </p:stCondLst>
                                        </p:cTn>
                                        <p:tgtEl>
                                          <p:spTgt spid="300"/>
                                        </p:tgtEl>
                                        <p:attrNameLst>
                                          <p:attrName>ppt_y</p:attrName>
                                        </p:attrNameLst>
                                      </p:cBhvr>
                                      <p:tavLst>
                                        <p:tav fmla="y-sin(pi*$)/3" tm="0">
                                          <p:val>
                                            <p:fltVal val="0.5"/>
                                          </p:val>
                                        </p:tav>
                                        <p:tav fmla="y-sin(pi*$)/3" tm="100000">
                                          <p:val>
                                            <p:fltVal val="1"/>
                                          </p:val>
                                        </p:tav>
                                      </p:tavLst>
                                    </p:anim>
                                    <p:anim calcmode="lin" valueType="num">
                                      <p:cBhvr additive="repl">
                                        <p:cTn id="278" dur="664">
                                          <p:stCondLst>
                                            <p:cond delay="664"/>
                                          </p:stCondLst>
                                        </p:cTn>
                                        <p:tgtEl>
                                          <p:spTgt spid="300"/>
                                        </p:tgtEl>
                                        <p:attrNameLst>
                                          <p:attrName>ppt_y</p:attrName>
                                        </p:attrNameLst>
                                      </p:cBhvr>
                                      <p:tavLst>
                                        <p:tav fmla="y-sin(pi*$)/9" tm="0">
                                          <p:val>
                                            <p:fltVal val="0"/>
                                          </p:val>
                                        </p:tav>
                                        <p:tav fmla="y-sin(pi*$)/9" tm="100000">
                                          <p:val>
                                            <p:fltVal val="1"/>
                                          </p:val>
                                        </p:tav>
                                      </p:tavLst>
                                    </p:anim>
                                    <p:anim calcmode="lin" valueType="num">
                                      <p:cBhvr additive="repl">
                                        <p:cTn id="279" dur="332">
                                          <p:stCondLst>
                                            <p:cond delay="1324"/>
                                          </p:stCondLst>
                                        </p:cTn>
                                        <p:tgtEl>
                                          <p:spTgt spid="300"/>
                                        </p:tgtEl>
                                        <p:attrNameLst>
                                          <p:attrName>ppt_y</p:attrName>
                                        </p:attrNameLst>
                                      </p:cBhvr>
                                      <p:tavLst>
                                        <p:tav fmla="y-sin(pi*$)/27" tm="0">
                                          <p:val>
                                            <p:fltVal val="0"/>
                                          </p:val>
                                        </p:tav>
                                        <p:tav fmla="y-sin(pi*$)/27" tm="100000">
                                          <p:val>
                                            <p:fltVal val="1"/>
                                          </p:val>
                                        </p:tav>
                                      </p:tavLst>
                                    </p:anim>
                                    <p:anim calcmode="lin" valueType="num">
                                      <p:cBhvr additive="repl">
                                        <p:cTn id="280" dur="164">
                                          <p:stCondLst>
                                            <p:cond delay="1656"/>
                                          </p:stCondLst>
                                        </p:cTn>
                                        <p:tgtEl>
                                          <p:spTgt spid="300"/>
                                        </p:tgtEl>
                                        <p:attrNameLst>
                                          <p:attrName>ppt_y</p:attrName>
                                        </p:attrNameLst>
                                      </p:cBhvr>
                                      <p:tavLst>
                                        <p:tav fmla="y-sin(pi*$)/81" tm="0">
                                          <p:val>
                                            <p:fltVal val="0"/>
                                          </p:val>
                                        </p:tav>
                                        <p:tav fmla="y-sin(pi*$)/81" tm="100000">
                                          <p:val>
                                            <p:fltVal val="1"/>
                                          </p:val>
                                        </p:tav>
                                      </p:tavLst>
                                    </p:anim>
                                    <p:animScale>
                                      <p:cBhvr>
                                        <p:cTn id="281" dur="26" fill="hold">
                                          <p:stCondLst>
                                            <p:cond delay="650"/>
                                          </p:stCondLst>
                                        </p:cTn>
                                        <p:tgtEl>
                                          <p:spTgt spid="300"/>
                                        </p:tgtEl>
                                      </p:cBhvr>
                                      <p:to x="100000" y="60000"/>
                                    </p:animScale>
                                    <p:animScale>
                                      <p:cBhvr>
                                        <p:cTn id="282" dur="166" fill="hold">
                                          <p:stCondLst>
                                            <p:cond delay="676"/>
                                          </p:stCondLst>
                                        </p:cTn>
                                        <p:tgtEl>
                                          <p:spTgt spid="300"/>
                                        </p:tgtEl>
                                      </p:cBhvr>
                                      <p:to x="100000" y="100000"/>
                                    </p:animScale>
                                    <p:animScale>
                                      <p:cBhvr>
                                        <p:cTn id="283" dur="26" fill="hold">
                                          <p:stCondLst>
                                            <p:cond delay="1312"/>
                                          </p:stCondLst>
                                        </p:cTn>
                                        <p:tgtEl>
                                          <p:spTgt spid="300"/>
                                        </p:tgtEl>
                                      </p:cBhvr>
                                      <p:to x="100000" y="80000"/>
                                    </p:animScale>
                                    <p:animScale>
                                      <p:cBhvr>
                                        <p:cTn id="284" dur="166" fill="hold">
                                          <p:stCondLst>
                                            <p:cond delay="1338"/>
                                          </p:stCondLst>
                                        </p:cTn>
                                        <p:tgtEl>
                                          <p:spTgt spid="300"/>
                                        </p:tgtEl>
                                      </p:cBhvr>
                                      <p:to x="100000" y="100000"/>
                                    </p:animScale>
                                    <p:animScale>
                                      <p:cBhvr>
                                        <p:cTn id="285" dur="26" fill="hold">
                                          <p:stCondLst>
                                            <p:cond delay="1642"/>
                                          </p:stCondLst>
                                        </p:cTn>
                                        <p:tgtEl>
                                          <p:spTgt spid="300"/>
                                        </p:tgtEl>
                                      </p:cBhvr>
                                      <p:to x="100000" y="90000"/>
                                    </p:animScale>
                                    <p:animScale>
                                      <p:cBhvr>
                                        <p:cTn id="286" dur="166" fill="hold">
                                          <p:stCondLst>
                                            <p:cond delay="1668"/>
                                          </p:stCondLst>
                                        </p:cTn>
                                        <p:tgtEl>
                                          <p:spTgt spid="300"/>
                                        </p:tgtEl>
                                      </p:cBhvr>
                                      <p:to x="100000" y="100000"/>
                                    </p:animScale>
                                    <p:animScale>
                                      <p:cBhvr>
                                        <p:cTn id="287" dur="26" fill="hold">
                                          <p:stCondLst>
                                            <p:cond delay="1808"/>
                                          </p:stCondLst>
                                        </p:cTn>
                                        <p:tgtEl>
                                          <p:spTgt spid="300"/>
                                        </p:tgtEl>
                                      </p:cBhvr>
                                      <p:to x="100000" y="95000"/>
                                    </p:animScale>
                                    <p:animScale>
                                      <p:cBhvr>
                                        <p:cTn id="288" dur="166" fill="hold">
                                          <p:stCondLst>
                                            <p:cond delay="1834"/>
                                          </p:stCondLst>
                                        </p:cTn>
                                        <p:tgtEl>
                                          <p:spTgt spid="300"/>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1" name="Group 1"/>
          <p:cNvGrpSpPr/>
          <p:nvPr/>
        </p:nvGrpSpPr>
        <p:grpSpPr>
          <a:xfrm>
            <a:off x="533520" y="2484360"/>
            <a:ext cx="7788960" cy="2535840"/>
            <a:chOff x="533520" y="2484360"/>
            <a:chExt cx="7788960" cy="2535840"/>
          </a:xfrm>
        </p:grpSpPr>
        <p:pic>
          <p:nvPicPr>
            <p:cNvPr id="302" name="Picture 3" descr=""/>
            <p:cNvPicPr/>
            <p:nvPr/>
          </p:nvPicPr>
          <p:blipFill>
            <a:blip r:embed="rId1"/>
            <a:stretch/>
          </p:blipFill>
          <p:spPr>
            <a:xfrm>
              <a:off x="533520" y="2484360"/>
              <a:ext cx="7788960" cy="2370600"/>
            </a:xfrm>
            <a:prstGeom prst="rect">
              <a:avLst/>
            </a:prstGeom>
            <a:ln>
              <a:noFill/>
            </a:ln>
          </p:spPr>
        </p:pic>
        <p:pic>
          <p:nvPicPr>
            <p:cNvPr id="303" name="Picture 2" descr=""/>
            <p:cNvPicPr/>
            <p:nvPr/>
          </p:nvPicPr>
          <p:blipFill>
            <a:blip r:embed="rId2"/>
            <a:stretch/>
          </p:blipFill>
          <p:spPr>
            <a:xfrm>
              <a:off x="8121240" y="4803480"/>
              <a:ext cx="127800" cy="216720"/>
            </a:xfrm>
            <a:prstGeom prst="rect">
              <a:avLst/>
            </a:prstGeom>
            <a:ln>
              <a:noFill/>
            </a:ln>
          </p:spPr>
        </p:pic>
      </p:grpSp>
      <p:sp>
        <p:nvSpPr>
          <p:cNvPr id="304" name="CustomShape 2"/>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AB595762-BE73-4739-ACE3-F17366E9B6A2}"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05" name="CustomShape 3"/>
          <p:cNvSpPr/>
          <p:nvPr/>
        </p:nvSpPr>
        <p:spPr>
          <a:xfrm>
            <a:off x="152280" y="-16560"/>
            <a:ext cx="88380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18.8: </a:t>
            </a:r>
            <a:r>
              <a:rPr b="1" i="1" lang="en-US" sz="2000" spc="-1" strike="noStrike">
                <a:solidFill>
                  <a:srgbClr val="000000"/>
                </a:solidFill>
                <a:latin typeface="Times-BoldItalic"/>
                <a:ea typeface="DejaVu Sans"/>
              </a:rPr>
              <a:t>Sending acknowledgments in a virtual-circuit network</a:t>
            </a:r>
            <a:endParaRPr b="0" lang="en-US" sz="2000" spc="-1" strike="noStrike">
              <a:latin typeface="Arial"/>
            </a:endParaRPr>
          </a:p>
        </p:txBody>
      </p:sp>
      <p:grpSp>
        <p:nvGrpSpPr>
          <p:cNvPr id="306" name="Group 4"/>
          <p:cNvGrpSpPr/>
          <p:nvPr/>
        </p:nvGrpSpPr>
        <p:grpSpPr>
          <a:xfrm>
            <a:off x="990720" y="2798640"/>
            <a:ext cx="7021800" cy="1751760"/>
            <a:chOff x="990720" y="2798640"/>
            <a:chExt cx="7021800" cy="1751760"/>
          </a:xfrm>
        </p:grpSpPr>
        <p:pic>
          <p:nvPicPr>
            <p:cNvPr id="307" name="Picture 8" descr=""/>
            <p:cNvPicPr/>
            <p:nvPr/>
          </p:nvPicPr>
          <p:blipFill>
            <a:blip r:embed="rId3"/>
            <a:stretch/>
          </p:blipFill>
          <p:spPr>
            <a:xfrm>
              <a:off x="3367800" y="4378680"/>
              <a:ext cx="2193480" cy="157680"/>
            </a:xfrm>
            <a:prstGeom prst="rect">
              <a:avLst/>
            </a:prstGeom>
            <a:ln>
              <a:noFill/>
            </a:ln>
          </p:spPr>
        </p:pic>
        <p:pic>
          <p:nvPicPr>
            <p:cNvPr id="308" name="Picture 4" descr=""/>
            <p:cNvPicPr/>
            <p:nvPr/>
          </p:nvPicPr>
          <p:blipFill>
            <a:blip r:embed="rId4"/>
            <a:stretch/>
          </p:blipFill>
          <p:spPr>
            <a:xfrm>
              <a:off x="990720" y="2798640"/>
              <a:ext cx="1827720" cy="128520"/>
            </a:xfrm>
            <a:prstGeom prst="rect">
              <a:avLst/>
            </a:prstGeom>
            <a:ln>
              <a:noFill/>
            </a:ln>
          </p:spPr>
        </p:pic>
        <p:pic>
          <p:nvPicPr>
            <p:cNvPr id="309" name="Picture 6" descr=""/>
            <p:cNvPicPr/>
            <p:nvPr/>
          </p:nvPicPr>
          <p:blipFill>
            <a:blip r:embed="rId5"/>
            <a:stretch/>
          </p:blipFill>
          <p:spPr>
            <a:xfrm>
              <a:off x="3047760" y="2991960"/>
              <a:ext cx="120240" cy="1355760"/>
            </a:xfrm>
            <a:prstGeom prst="rect">
              <a:avLst/>
            </a:prstGeom>
            <a:ln>
              <a:noFill/>
            </a:ln>
          </p:spPr>
        </p:pic>
        <p:pic>
          <p:nvPicPr>
            <p:cNvPr id="310" name="Picture 10" descr=""/>
            <p:cNvPicPr/>
            <p:nvPr/>
          </p:nvPicPr>
          <p:blipFill>
            <a:blip r:embed="rId6"/>
            <a:stretch/>
          </p:blipFill>
          <p:spPr>
            <a:xfrm>
              <a:off x="6184800" y="4368600"/>
              <a:ext cx="1827720" cy="181800"/>
            </a:xfrm>
            <a:prstGeom prst="rect">
              <a:avLst/>
            </a:prstGeom>
            <a:ln>
              <a:noFill/>
            </a:ln>
          </p:spPr>
        </p:pic>
      </p:grpSp>
      <p:pic>
        <p:nvPicPr>
          <p:cNvPr id="311" name="Picture 4" descr=""/>
          <p:cNvPicPr/>
          <p:nvPr/>
        </p:nvPicPr>
        <p:blipFill>
          <a:blip r:embed="rId7"/>
          <a:stretch/>
        </p:blipFill>
        <p:spPr>
          <a:xfrm>
            <a:off x="1639800" y="2714760"/>
            <a:ext cx="529200" cy="295920"/>
          </a:xfrm>
          <a:prstGeom prst="rect">
            <a:avLst/>
          </a:prstGeom>
          <a:ln>
            <a:noFill/>
          </a:ln>
        </p:spPr>
      </p:pic>
      <p:pic>
        <p:nvPicPr>
          <p:cNvPr id="312" name="Picture 5" descr=""/>
          <p:cNvPicPr/>
          <p:nvPr/>
        </p:nvPicPr>
        <p:blipFill>
          <a:blip r:embed="rId8"/>
          <a:stretch/>
        </p:blipFill>
        <p:spPr>
          <a:xfrm>
            <a:off x="2822400" y="3470400"/>
            <a:ext cx="529200" cy="295920"/>
          </a:xfrm>
          <a:prstGeom prst="rect">
            <a:avLst/>
          </a:prstGeom>
          <a:ln>
            <a:noFill/>
          </a:ln>
        </p:spPr>
      </p:pic>
      <p:pic>
        <p:nvPicPr>
          <p:cNvPr id="313" name="Picture 6" descr=""/>
          <p:cNvPicPr/>
          <p:nvPr/>
        </p:nvPicPr>
        <p:blipFill>
          <a:blip r:embed="rId9"/>
          <a:stretch/>
        </p:blipFill>
        <p:spPr>
          <a:xfrm>
            <a:off x="4111560" y="4330800"/>
            <a:ext cx="529200" cy="295920"/>
          </a:xfrm>
          <a:prstGeom prst="rect">
            <a:avLst/>
          </a:prstGeom>
          <a:ln>
            <a:noFill/>
          </a:ln>
        </p:spPr>
      </p:pic>
      <p:pic>
        <p:nvPicPr>
          <p:cNvPr id="314" name="Picture 7" descr=""/>
          <p:cNvPicPr/>
          <p:nvPr/>
        </p:nvPicPr>
        <p:blipFill>
          <a:blip r:embed="rId10"/>
          <a:stretch/>
        </p:blipFill>
        <p:spPr>
          <a:xfrm>
            <a:off x="6834240" y="4297320"/>
            <a:ext cx="529200" cy="295920"/>
          </a:xfrm>
          <a:prstGeom prst="rect">
            <a:avLst/>
          </a:prstGeom>
          <a:ln>
            <a:noFill/>
          </a:ln>
        </p:spPr>
      </p:pic>
      <p:pic>
        <p:nvPicPr>
          <p:cNvPr id="315" name="Picture 8" descr=""/>
          <p:cNvPicPr/>
          <p:nvPr/>
        </p:nvPicPr>
        <p:blipFill>
          <a:blip r:embed="rId11"/>
          <a:stretch/>
        </p:blipFill>
        <p:spPr>
          <a:xfrm>
            <a:off x="6245280" y="2717640"/>
            <a:ext cx="2237400" cy="1392840"/>
          </a:xfrm>
          <a:prstGeom prst="rect">
            <a:avLst/>
          </a:prstGeom>
          <a:ln>
            <a:noFill/>
          </a:ln>
        </p:spPr>
      </p:pic>
      <p:pic>
        <p:nvPicPr>
          <p:cNvPr id="316" name="Picture 9" descr=""/>
          <p:cNvPicPr/>
          <p:nvPr/>
        </p:nvPicPr>
        <p:blipFill>
          <a:blip r:embed="rId12"/>
          <a:stretch/>
        </p:blipFill>
        <p:spPr>
          <a:xfrm>
            <a:off x="3881520" y="3952800"/>
            <a:ext cx="1222920" cy="292680"/>
          </a:xfrm>
          <a:prstGeom prst="rect">
            <a:avLst/>
          </a:prstGeom>
          <a:ln>
            <a:noFill/>
          </a:ln>
        </p:spPr>
      </p:pic>
      <p:pic>
        <p:nvPicPr>
          <p:cNvPr id="317" name="Picture 10" descr=""/>
          <p:cNvPicPr/>
          <p:nvPr/>
        </p:nvPicPr>
        <p:blipFill>
          <a:blip r:embed="rId13"/>
          <a:stretch/>
        </p:blipFill>
        <p:spPr>
          <a:xfrm>
            <a:off x="2362320" y="3305160"/>
            <a:ext cx="363960" cy="1016640"/>
          </a:xfrm>
          <a:prstGeom prst="rect">
            <a:avLst/>
          </a:prstGeom>
          <a:ln>
            <a:noFill/>
          </a:ln>
        </p:spPr>
      </p:pic>
      <p:pic>
        <p:nvPicPr>
          <p:cNvPr id="318" name="Picture 11" descr=""/>
          <p:cNvPicPr/>
          <p:nvPr/>
        </p:nvPicPr>
        <p:blipFill>
          <a:blip r:embed="rId14"/>
          <a:stretch/>
        </p:blipFill>
        <p:spPr>
          <a:xfrm>
            <a:off x="380880" y="1198440"/>
            <a:ext cx="2445120" cy="1340280"/>
          </a:xfrm>
          <a:prstGeom prst="rect">
            <a:avLst/>
          </a:prstGeom>
          <a:ln>
            <a:noFill/>
          </a:ln>
        </p:spPr>
      </p:pic>
      <p:pic>
        <p:nvPicPr>
          <p:cNvPr id="319" name="Picture 12" descr=""/>
          <p:cNvPicPr/>
          <p:nvPr/>
        </p:nvPicPr>
        <p:blipFill>
          <a:blip r:embed="rId15"/>
          <a:stretch/>
        </p:blipFill>
        <p:spPr>
          <a:xfrm>
            <a:off x="2192400" y="1143000"/>
            <a:ext cx="1845360" cy="1213200"/>
          </a:xfrm>
          <a:prstGeom prst="rect">
            <a:avLst/>
          </a:prstGeom>
          <a:ln>
            <a:noFill/>
          </a:ln>
        </p:spPr>
      </p:pic>
      <p:pic>
        <p:nvPicPr>
          <p:cNvPr id="320" name="Picture 13" descr=""/>
          <p:cNvPicPr/>
          <p:nvPr/>
        </p:nvPicPr>
        <p:blipFill>
          <a:blip r:embed="rId16"/>
          <a:stretch/>
        </p:blipFill>
        <p:spPr>
          <a:xfrm>
            <a:off x="2133720" y="4927680"/>
            <a:ext cx="1865880" cy="1464120"/>
          </a:xfrm>
          <a:prstGeom prst="rect">
            <a:avLst/>
          </a:prstGeom>
          <a:ln>
            <a:noFill/>
          </a:ln>
        </p:spPr>
      </p:pic>
      <p:pic>
        <p:nvPicPr>
          <p:cNvPr id="321" name="Picture 14" descr=""/>
          <p:cNvPicPr/>
          <p:nvPr/>
        </p:nvPicPr>
        <p:blipFill>
          <a:blip r:embed="rId17"/>
          <a:stretch/>
        </p:blipFill>
        <p:spPr>
          <a:xfrm>
            <a:off x="5011560" y="4911840"/>
            <a:ext cx="1845360" cy="1465920"/>
          </a:xfrm>
          <a:prstGeom prst="rect">
            <a:avLst/>
          </a:prstGeom>
          <a:ln>
            <a:noFill/>
          </a:ln>
        </p:spPr>
      </p:pic>
      <p:pic>
        <p:nvPicPr>
          <p:cNvPr id="322" name="Picture 15" descr=""/>
          <p:cNvPicPr/>
          <p:nvPr/>
        </p:nvPicPr>
        <p:blipFill>
          <a:blip r:embed="rId18"/>
          <a:stretch/>
        </p:blipFill>
        <p:spPr>
          <a:xfrm>
            <a:off x="6400800" y="1023840"/>
            <a:ext cx="2359440" cy="900720"/>
          </a:xfrm>
          <a:prstGeom prst="rect">
            <a:avLst/>
          </a:prstGeom>
          <a:ln>
            <a:noFill/>
          </a:ln>
        </p:spPr>
      </p:pic>
    </p:spTree>
  </p:cSld>
  <mc:AlternateContent>
    <mc:Choice Requires="p14">
      <p:transition spd="slow" p14:dur="2000"/>
    </mc:Choice>
    <mc:Fallback>
      <p:transition spd="slow"/>
    </mc:Fallback>
  </mc:AlternateContent>
  <p:timing>
    <p:tnLst>
      <p:par>
        <p:cTn id="289" dur="indefinite" restart="never" nodeType="tmRoot">
          <p:childTnLst>
            <p:seq>
              <p:cTn id="290" dur="indefinite" nodeType="mainSeq">
                <p:childTnLst>
                  <p:par>
                    <p:cTn id="291" nodeType="clickEffect" fill="hold">
                      <p:stCondLst>
                        <p:cond delay="indefinite"/>
                      </p:stCondLst>
                      <p:childTnLst>
                        <p:par>
                          <p:cTn id="292" nodeType="withEffect" fill="hold">
                            <p:stCondLst>
                              <p:cond delay="0"/>
                            </p:stCondLst>
                            <p:childTnLst>
                              <p:par>
                                <p:cTn id="293" nodeType="clickEffect" fill="hold" presetClass="entr" presetID="1">
                                  <p:stCondLst>
                                    <p:cond delay="0"/>
                                  </p:stCondLst>
                                  <p:childTnLst>
                                    <p:set>
                                      <p:cBhvr>
                                        <p:cTn id="294" dur="1" fill="hold">
                                          <p:stCondLst>
                                            <p:cond delay="0"/>
                                          </p:stCondLst>
                                        </p:cTn>
                                        <p:tgtEl>
                                          <p:spTgt spid="301"/>
                                        </p:tgtEl>
                                        <p:attrNameLst>
                                          <p:attrName>style.visibility</p:attrName>
                                        </p:attrNameLst>
                                      </p:cBhvr>
                                      <p:to>
                                        <p:strVal val="visible"/>
                                      </p:to>
                                    </p:set>
                                  </p:childTnLst>
                                </p:cTn>
                              </p:par>
                            </p:childTnLst>
                          </p:cTn>
                        </p:par>
                      </p:childTnLst>
                    </p:cTn>
                  </p:par>
                  <p:par>
                    <p:cTn id="295" nodeType="clickEffect" fill="hold">
                      <p:stCondLst>
                        <p:cond delay="indefinite"/>
                      </p:stCondLst>
                      <p:childTnLst>
                        <p:par>
                          <p:cTn id="296" nodeType="withEffect" fill="hold">
                            <p:stCondLst>
                              <p:cond delay="0"/>
                            </p:stCondLst>
                            <p:childTnLst>
                              <p:par>
                                <p:cTn id="297" nodeType="clickEffect" fill="hold" presetClass="entr" presetID="1">
                                  <p:stCondLst>
                                    <p:cond delay="0"/>
                                  </p:stCondLst>
                                  <p:childTnLst>
                                    <p:set>
                                      <p:cBhvr>
                                        <p:cTn id="298" dur="1" fill="hold">
                                          <p:stCondLst>
                                            <p:cond delay="0"/>
                                          </p:stCondLst>
                                        </p:cTn>
                                        <p:tgtEl>
                                          <p:spTgt spid="306"/>
                                        </p:tgtEl>
                                        <p:attrNameLst>
                                          <p:attrName>style.visibility</p:attrName>
                                        </p:attrNameLst>
                                      </p:cBhvr>
                                      <p:to>
                                        <p:strVal val="visible"/>
                                      </p:to>
                                    </p:set>
                                  </p:childTnLst>
                                </p:cTn>
                              </p:par>
                            </p:childTnLst>
                          </p:cTn>
                        </p:par>
                      </p:childTnLst>
                    </p:cTn>
                  </p:par>
                  <p:par>
                    <p:cTn id="299" nodeType="clickEffect" fill="hold">
                      <p:stCondLst>
                        <p:cond delay="indefinite"/>
                      </p:stCondLst>
                      <p:childTnLst>
                        <p:par>
                          <p:cTn id="300" nodeType="withEffect" fill="hold">
                            <p:stCondLst>
                              <p:cond delay="0"/>
                            </p:stCondLst>
                            <p:childTnLst>
                              <p:par>
                                <p:cTn id="301" nodeType="clickEffect" fill="hold" presetClass="entr" presetID="1">
                                  <p:stCondLst>
                                    <p:cond delay="0"/>
                                  </p:stCondLst>
                                  <p:childTnLst>
                                    <p:set>
                                      <p:cBhvr>
                                        <p:cTn id="302" dur="1" fill="hold">
                                          <p:stCondLst>
                                            <p:cond delay="0"/>
                                          </p:stCondLst>
                                        </p:cTn>
                                        <p:tgtEl>
                                          <p:spTgt spid="314"/>
                                        </p:tgtEl>
                                        <p:attrNameLst>
                                          <p:attrName>style.visibility</p:attrName>
                                        </p:attrNameLst>
                                      </p:cBhvr>
                                      <p:to>
                                        <p:strVal val="visible"/>
                                      </p:to>
                                    </p:set>
                                  </p:childTnLst>
                                </p:cTn>
                              </p:par>
                            </p:childTnLst>
                          </p:cTn>
                        </p:par>
                      </p:childTnLst>
                    </p:cTn>
                  </p:par>
                  <p:par>
                    <p:cTn id="303" nodeType="clickEffect" fill="hold">
                      <p:stCondLst>
                        <p:cond delay="indefinite"/>
                      </p:stCondLst>
                      <p:childTnLst>
                        <p:par>
                          <p:cTn id="304" nodeType="withEffect" fill="hold">
                            <p:stCondLst>
                              <p:cond delay="0"/>
                            </p:stCondLst>
                            <p:childTnLst>
                              <p:par>
                                <p:cTn id="305" nodeType="clickEffect" fill="hold" presetClass="entr" presetID="22" presetSubtype="2">
                                  <p:stCondLst>
                                    <p:cond delay="0"/>
                                  </p:stCondLst>
                                  <p:childTnLst>
                                    <p:set>
                                      <p:cBhvr>
                                        <p:cTn id="306" dur="1" fill="hold">
                                          <p:stCondLst>
                                            <p:cond delay="0"/>
                                          </p:stCondLst>
                                        </p:cTn>
                                        <p:tgtEl>
                                          <p:spTgt spid="315"/>
                                        </p:tgtEl>
                                        <p:attrNameLst>
                                          <p:attrName>style.visibility</p:attrName>
                                        </p:attrNameLst>
                                      </p:cBhvr>
                                      <p:to>
                                        <p:strVal val="visible"/>
                                      </p:to>
                                    </p:set>
                                    <p:animEffect filter="wipe(right)" transition="in">
                                      <p:cBhvr additive="repl">
                                        <p:cTn id="307" dur="1250"/>
                                        <p:tgtEl>
                                          <p:spTgt spid="315"/>
                                        </p:tgtEl>
                                      </p:cBhvr>
                                    </p:animEffect>
                                  </p:childTnLst>
                                </p:cTn>
                              </p:par>
                            </p:childTnLst>
                          </p:cTn>
                        </p:par>
                      </p:childTnLst>
                    </p:cTn>
                  </p:par>
                  <p:par>
                    <p:cTn id="308" nodeType="clickEffect" fill="hold">
                      <p:stCondLst>
                        <p:cond delay="indefinite"/>
                      </p:stCondLst>
                      <p:childTnLst>
                        <p:par>
                          <p:cTn id="309" nodeType="withEffect" fill="hold">
                            <p:stCondLst>
                              <p:cond delay="0"/>
                            </p:stCondLst>
                            <p:childTnLst>
                              <p:par>
                                <p:cTn id="310" nodeType="clickEffect" fill="hold" presetClass="entr" presetID="1">
                                  <p:stCondLst>
                                    <p:cond delay="0"/>
                                  </p:stCondLst>
                                  <p:childTnLst>
                                    <p:set>
                                      <p:cBhvr>
                                        <p:cTn id="311" dur="1" fill="hold">
                                          <p:stCondLst>
                                            <p:cond delay="0"/>
                                          </p:stCondLst>
                                        </p:cTn>
                                        <p:tgtEl>
                                          <p:spTgt spid="313"/>
                                        </p:tgtEl>
                                        <p:attrNameLst>
                                          <p:attrName>style.visibility</p:attrName>
                                        </p:attrNameLst>
                                      </p:cBhvr>
                                      <p:to>
                                        <p:strVal val="visible"/>
                                      </p:to>
                                    </p:set>
                                  </p:childTnLst>
                                </p:cTn>
                              </p:par>
                            </p:childTnLst>
                          </p:cTn>
                        </p:par>
                      </p:childTnLst>
                    </p:cTn>
                  </p:par>
                  <p:par>
                    <p:cTn id="312" nodeType="clickEffect" fill="hold">
                      <p:stCondLst>
                        <p:cond delay="indefinite"/>
                      </p:stCondLst>
                      <p:childTnLst>
                        <p:par>
                          <p:cTn id="313" nodeType="withEffect" fill="hold">
                            <p:stCondLst>
                              <p:cond delay="0"/>
                            </p:stCondLst>
                            <p:childTnLst>
                              <p:par>
                                <p:cTn id="314" nodeType="clickEffect" fill="hold" presetClass="entr" presetID="22" presetSubtype="1">
                                  <p:stCondLst>
                                    <p:cond delay="0"/>
                                  </p:stCondLst>
                                  <p:childTnLst>
                                    <p:set>
                                      <p:cBhvr>
                                        <p:cTn id="315" dur="1" fill="hold">
                                          <p:stCondLst>
                                            <p:cond delay="0"/>
                                          </p:stCondLst>
                                        </p:cTn>
                                        <p:tgtEl>
                                          <p:spTgt spid="321"/>
                                        </p:tgtEl>
                                        <p:attrNameLst>
                                          <p:attrName>style.visibility</p:attrName>
                                        </p:attrNameLst>
                                      </p:cBhvr>
                                      <p:to>
                                        <p:strVal val="visible"/>
                                      </p:to>
                                    </p:set>
                                    <p:animEffect filter="wipe(up)" transition="in">
                                      <p:cBhvr additive="repl">
                                        <p:cTn id="316" dur="500"/>
                                        <p:tgtEl>
                                          <p:spTgt spid="321"/>
                                        </p:tgtEl>
                                      </p:cBhvr>
                                    </p:animEffect>
                                  </p:childTnLst>
                                </p:cTn>
                              </p:par>
                            </p:childTnLst>
                          </p:cTn>
                        </p:par>
                      </p:childTnLst>
                    </p:cTn>
                  </p:par>
                  <p:par>
                    <p:cTn id="317" nodeType="clickEffect" fill="hold">
                      <p:stCondLst>
                        <p:cond delay="indefinite"/>
                      </p:stCondLst>
                      <p:childTnLst>
                        <p:par>
                          <p:cTn id="318" nodeType="withEffect" fill="hold">
                            <p:stCondLst>
                              <p:cond delay="0"/>
                            </p:stCondLst>
                            <p:childTnLst>
                              <p:par>
                                <p:cTn id="319" nodeType="clickEffect" fill="hold" presetClass="entr" presetID="22" presetSubtype="2">
                                  <p:stCondLst>
                                    <p:cond delay="0"/>
                                  </p:stCondLst>
                                  <p:childTnLst>
                                    <p:set>
                                      <p:cBhvr>
                                        <p:cTn id="320" dur="1" fill="hold">
                                          <p:stCondLst>
                                            <p:cond delay="0"/>
                                          </p:stCondLst>
                                        </p:cTn>
                                        <p:tgtEl>
                                          <p:spTgt spid="316"/>
                                        </p:tgtEl>
                                        <p:attrNameLst>
                                          <p:attrName>style.visibility</p:attrName>
                                        </p:attrNameLst>
                                      </p:cBhvr>
                                      <p:to>
                                        <p:strVal val="visible"/>
                                      </p:to>
                                    </p:set>
                                    <p:animEffect filter="wipe(right)" transition="in">
                                      <p:cBhvr additive="repl">
                                        <p:cTn id="321" dur="1250"/>
                                        <p:tgtEl>
                                          <p:spTgt spid="316"/>
                                        </p:tgtEl>
                                      </p:cBhvr>
                                    </p:animEffect>
                                  </p:childTnLst>
                                </p:cTn>
                              </p:par>
                            </p:childTnLst>
                          </p:cTn>
                        </p:par>
                      </p:childTnLst>
                    </p:cTn>
                  </p:par>
                  <p:par>
                    <p:cTn id="322" nodeType="clickEffect" fill="hold">
                      <p:stCondLst>
                        <p:cond delay="indefinite"/>
                      </p:stCondLst>
                      <p:childTnLst>
                        <p:par>
                          <p:cTn id="323" nodeType="withEffect" fill="hold">
                            <p:stCondLst>
                              <p:cond delay="0"/>
                            </p:stCondLst>
                            <p:childTnLst>
                              <p:par>
                                <p:cTn id="324" nodeType="clickEffect" fill="hold" presetClass="entr" presetID="22" presetSubtype="1">
                                  <p:stCondLst>
                                    <p:cond delay="0"/>
                                  </p:stCondLst>
                                  <p:childTnLst>
                                    <p:set>
                                      <p:cBhvr>
                                        <p:cTn id="325" dur="1" fill="hold">
                                          <p:stCondLst>
                                            <p:cond delay="0"/>
                                          </p:stCondLst>
                                        </p:cTn>
                                        <p:tgtEl>
                                          <p:spTgt spid="320"/>
                                        </p:tgtEl>
                                        <p:attrNameLst>
                                          <p:attrName>style.visibility</p:attrName>
                                        </p:attrNameLst>
                                      </p:cBhvr>
                                      <p:to>
                                        <p:strVal val="visible"/>
                                      </p:to>
                                    </p:set>
                                    <p:animEffect filter="wipe(up)" transition="in">
                                      <p:cBhvr additive="repl">
                                        <p:cTn id="326" dur="500"/>
                                        <p:tgtEl>
                                          <p:spTgt spid="320"/>
                                        </p:tgtEl>
                                      </p:cBhvr>
                                    </p:animEffect>
                                  </p:childTnLst>
                                </p:cTn>
                              </p:par>
                            </p:childTnLst>
                          </p:cTn>
                        </p:par>
                      </p:childTnLst>
                    </p:cTn>
                  </p:par>
                  <p:par>
                    <p:cTn id="327" nodeType="clickEffect" fill="hold">
                      <p:stCondLst>
                        <p:cond delay="indefinite"/>
                      </p:stCondLst>
                      <p:childTnLst>
                        <p:par>
                          <p:cTn id="328" nodeType="withEffect" fill="hold">
                            <p:stCondLst>
                              <p:cond delay="0"/>
                            </p:stCondLst>
                            <p:childTnLst>
                              <p:par>
                                <p:cTn id="329" nodeType="clickEffect" fill="hold" presetClass="entr" presetID="1">
                                  <p:stCondLst>
                                    <p:cond delay="0"/>
                                  </p:stCondLst>
                                  <p:childTnLst>
                                    <p:set>
                                      <p:cBhvr>
                                        <p:cTn id="330" dur="1" fill="hold">
                                          <p:stCondLst>
                                            <p:cond delay="0"/>
                                          </p:stCondLst>
                                        </p:cTn>
                                        <p:tgtEl>
                                          <p:spTgt spid="312"/>
                                        </p:tgtEl>
                                        <p:attrNameLst>
                                          <p:attrName>style.visibility</p:attrName>
                                        </p:attrNameLst>
                                      </p:cBhvr>
                                      <p:to>
                                        <p:strVal val="visible"/>
                                      </p:to>
                                    </p:set>
                                  </p:childTnLst>
                                </p:cTn>
                              </p:par>
                            </p:childTnLst>
                          </p:cTn>
                        </p:par>
                      </p:childTnLst>
                    </p:cTn>
                  </p:par>
                  <p:par>
                    <p:cTn id="331" nodeType="clickEffect" fill="hold">
                      <p:stCondLst>
                        <p:cond delay="indefinite"/>
                      </p:stCondLst>
                      <p:childTnLst>
                        <p:par>
                          <p:cTn id="332" nodeType="withEffect" fill="hold">
                            <p:stCondLst>
                              <p:cond delay="0"/>
                            </p:stCondLst>
                            <p:childTnLst>
                              <p:par>
                                <p:cTn id="333" nodeType="clickEffect" fill="hold" presetClass="entr" presetID="22" presetSubtype="4">
                                  <p:stCondLst>
                                    <p:cond delay="0"/>
                                  </p:stCondLst>
                                  <p:childTnLst>
                                    <p:set>
                                      <p:cBhvr>
                                        <p:cTn id="334" dur="1" fill="hold">
                                          <p:stCondLst>
                                            <p:cond delay="0"/>
                                          </p:stCondLst>
                                        </p:cTn>
                                        <p:tgtEl>
                                          <p:spTgt spid="317"/>
                                        </p:tgtEl>
                                        <p:attrNameLst>
                                          <p:attrName>style.visibility</p:attrName>
                                        </p:attrNameLst>
                                      </p:cBhvr>
                                      <p:to>
                                        <p:strVal val="visible"/>
                                      </p:to>
                                    </p:set>
                                    <p:animEffect filter="wipe(down)" transition="in">
                                      <p:cBhvr additive="repl">
                                        <p:cTn id="335" dur="1250"/>
                                        <p:tgtEl>
                                          <p:spTgt spid="317"/>
                                        </p:tgtEl>
                                      </p:cBhvr>
                                    </p:animEffect>
                                  </p:childTnLst>
                                </p:cTn>
                              </p:par>
                            </p:childTnLst>
                          </p:cTn>
                        </p:par>
                      </p:childTnLst>
                    </p:cTn>
                  </p:par>
                  <p:par>
                    <p:cTn id="336" nodeType="clickEffect" fill="hold">
                      <p:stCondLst>
                        <p:cond delay="indefinite"/>
                      </p:stCondLst>
                      <p:childTnLst>
                        <p:par>
                          <p:cTn id="337" nodeType="withEffect" fill="hold">
                            <p:stCondLst>
                              <p:cond delay="0"/>
                            </p:stCondLst>
                            <p:childTnLst>
                              <p:par>
                                <p:cTn id="338" nodeType="clickEffect" fill="hold" presetClass="entr" presetID="22" presetSubtype="4">
                                  <p:stCondLst>
                                    <p:cond delay="0"/>
                                  </p:stCondLst>
                                  <p:childTnLst>
                                    <p:set>
                                      <p:cBhvr>
                                        <p:cTn id="339" dur="1" fill="hold">
                                          <p:stCondLst>
                                            <p:cond delay="0"/>
                                          </p:stCondLst>
                                        </p:cTn>
                                        <p:tgtEl>
                                          <p:spTgt spid="319"/>
                                        </p:tgtEl>
                                        <p:attrNameLst>
                                          <p:attrName>style.visibility</p:attrName>
                                        </p:attrNameLst>
                                      </p:cBhvr>
                                      <p:to>
                                        <p:strVal val="visible"/>
                                      </p:to>
                                    </p:set>
                                    <p:animEffect filter="wipe(down)" transition="in">
                                      <p:cBhvr additive="repl">
                                        <p:cTn id="340" dur="500"/>
                                        <p:tgtEl>
                                          <p:spTgt spid="319"/>
                                        </p:tgtEl>
                                      </p:cBhvr>
                                    </p:animEffect>
                                  </p:childTnLst>
                                </p:cTn>
                              </p:par>
                            </p:childTnLst>
                          </p:cTn>
                        </p:par>
                      </p:childTnLst>
                    </p:cTn>
                  </p:par>
                  <p:par>
                    <p:cTn id="341" nodeType="clickEffect" fill="hold">
                      <p:stCondLst>
                        <p:cond delay="indefinite"/>
                      </p:stCondLst>
                      <p:childTnLst>
                        <p:par>
                          <p:cTn id="342" nodeType="withEffect" fill="hold">
                            <p:stCondLst>
                              <p:cond delay="0"/>
                            </p:stCondLst>
                            <p:childTnLst>
                              <p:par>
                                <p:cTn id="343" nodeType="clickEffect" fill="hold" presetClass="entr" presetID="1">
                                  <p:stCondLst>
                                    <p:cond delay="0"/>
                                  </p:stCondLst>
                                  <p:childTnLst>
                                    <p:set>
                                      <p:cBhvr>
                                        <p:cTn id="344" dur="1" fill="hold">
                                          <p:stCondLst>
                                            <p:cond delay="0"/>
                                          </p:stCondLst>
                                        </p:cTn>
                                        <p:tgtEl>
                                          <p:spTgt spid="311"/>
                                        </p:tgtEl>
                                        <p:attrNameLst>
                                          <p:attrName>style.visibility</p:attrName>
                                        </p:attrNameLst>
                                      </p:cBhvr>
                                      <p:to>
                                        <p:strVal val="visible"/>
                                      </p:to>
                                    </p:set>
                                  </p:childTnLst>
                                </p:cTn>
                              </p:par>
                            </p:childTnLst>
                          </p:cTn>
                        </p:par>
                      </p:childTnLst>
                    </p:cTn>
                  </p:par>
                  <p:par>
                    <p:cTn id="345" nodeType="clickEffect" fill="hold">
                      <p:stCondLst>
                        <p:cond delay="indefinite"/>
                      </p:stCondLst>
                      <p:childTnLst>
                        <p:par>
                          <p:cTn id="346" nodeType="withEffect" fill="hold">
                            <p:stCondLst>
                              <p:cond delay="0"/>
                            </p:stCondLst>
                            <p:childTnLst>
                              <p:par>
                                <p:cTn id="347" nodeType="clickEffect" fill="hold" presetClass="entr" presetID="22" presetSubtype="2">
                                  <p:stCondLst>
                                    <p:cond delay="0"/>
                                  </p:stCondLst>
                                  <p:childTnLst>
                                    <p:set>
                                      <p:cBhvr>
                                        <p:cTn id="348" dur="1" fill="hold">
                                          <p:stCondLst>
                                            <p:cond delay="0"/>
                                          </p:stCondLst>
                                        </p:cTn>
                                        <p:tgtEl>
                                          <p:spTgt spid="318"/>
                                        </p:tgtEl>
                                        <p:attrNameLst>
                                          <p:attrName>style.visibility</p:attrName>
                                        </p:attrNameLst>
                                      </p:cBhvr>
                                      <p:to>
                                        <p:strVal val="visible"/>
                                      </p:to>
                                    </p:set>
                                    <p:animEffect filter="wipe(right)" transition="in">
                                      <p:cBhvr additive="repl">
                                        <p:cTn id="349" dur="500"/>
                                        <p:tgtEl>
                                          <p:spTgt spid="318"/>
                                        </p:tgtEl>
                                      </p:cBhvr>
                                    </p:animEffect>
                                  </p:childTnLst>
                                </p:cTn>
                              </p:par>
                            </p:childTnLst>
                          </p:cTn>
                        </p:par>
                      </p:childTnLst>
                    </p:cTn>
                  </p:par>
                  <p:par>
                    <p:cTn id="350" nodeType="clickEffect" fill="hold">
                      <p:stCondLst>
                        <p:cond delay="indefinite"/>
                      </p:stCondLst>
                      <p:childTnLst>
                        <p:par>
                          <p:cTn id="351" nodeType="withEffect" fill="hold">
                            <p:stCondLst>
                              <p:cond delay="0"/>
                            </p:stCondLst>
                            <p:childTnLst>
                              <p:par>
                                <p:cTn id="352" nodeType="clickEffect" fill="hold" presetClass="entr" presetID="26">
                                  <p:stCondLst>
                                    <p:cond delay="0"/>
                                  </p:stCondLst>
                                  <p:childTnLst>
                                    <p:set>
                                      <p:cBhvr>
                                        <p:cTn id="353" dur="1" fill="hold">
                                          <p:stCondLst>
                                            <p:cond delay="0"/>
                                          </p:stCondLst>
                                        </p:cTn>
                                        <p:tgtEl>
                                          <p:spTgt spid="322"/>
                                        </p:tgtEl>
                                        <p:attrNameLst>
                                          <p:attrName>style.visibility</p:attrName>
                                        </p:attrNameLst>
                                      </p:cBhvr>
                                      <p:to>
                                        <p:strVal val="visible"/>
                                      </p:to>
                                    </p:set>
                                    <p:animEffect filter="wipe(down)" transition="in">
                                      <p:cBhvr additive="repl">
                                        <p:cTn id="354" dur="580">
                                          <p:stCondLst>
                                            <p:cond delay="0"/>
                                          </p:stCondLst>
                                        </p:cTn>
                                        <p:tgtEl>
                                          <p:spTgt spid="322"/>
                                        </p:tgtEl>
                                      </p:cBhvr>
                                    </p:animEffect>
                                    <p:anim calcmode="lin" valueType="num">
                                      <p:cBhvr additive="repl">
                                        <p:cTn id="355" dur="1822">
                                          <p:stCondLst>
                                            <p:cond delay="0"/>
                                          </p:stCondLst>
                                        </p:cTn>
                                        <p:tgtEl>
                                          <p:spTgt spid="322"/>
                                        </p:tgtEl>
                                        <p:attrNameLst>
                                          <p:attrName>ppt_x</p:attrName>
                                        </p:attrNameLst>
                                      </p:cBhvr>
                                      <p:tavLst>
                                        <p:tav tm="0">
                                          <p:val>
                                            <p:strVal val="#ppt_x-0.25"/>
                                          </p:val>
                                        </p:tav>
                                        <p:tav tm="100000">
                                          <p:val>
                                            <p:strVal val="#ppt_x"/>
                                          </p:val>
                                        </p:tav>
                                      </p:tavLst>
                                    </p:anim>
                                    <p:anim calcmode="lin" valueType="num">
                                      <p:cBhvr additive="repl">
                                        <p:cTn id="356" dur="664">
                                          <p:stCondLst>
                                            <p:cond delay="0"/>
                                          </p:stCondLst>
                                        </p:cTn>
                                        <p:tgtEl>
                                          <p:spTgt spid="322"/>
                                        </p:tgtEl>
                                        <p:attrNameLst>
                                          <p:attrName>ppt_y</p:attrName>
                                        </p:attrNameLst>
                                      </p:cBhvr>
                                      <p:tavLst>
                                        <p:tav fmla="y-sin(pi*$)/3" tm="0">
                                          <p:val>
                                            <p:fltVal val="0.5"/>
                                          </p:val>
                                        </p:tav>
                                        <p:tav fmla="y-sin(pi*$)/3" tm="100000">
                                          <p:val>
                                            <p:fltVal val="1"/>
                                          </p:val>
                                        </p:tav>
                                      </p:tavLst>
                                    </p:anim>
                                    <p:anim calcmode="lin" valueType="num">
                                      <p:cBhvr additive="repl">
                                        <p:cTn id="357" dur="664">
                                          <p:stCondLst>
                                            <p:cond delay="664"/>
                                          </p:stCondLst>
                                        </p:cTn>
                                        <p:tgtEl>
                                          <p:spTgt spid="322"/>
                                        </p:tgtEl>
                                        <p:attrNameLst>
                                          <p:attrName>ppt_y</p:attrName>
                                        </p:attrNameLst>
                                      </p:cBhvr>
                                      <p:tavLst>
                                        <p:tav fmla="y-sin(pi*$)/9" tm="0">
                                          <p:val>
                                            <p:fltVal val="0"/>
                                          </p:val>
                                        </p:tav>
                                        <p:tav fmla="y-sin(pi*$)/9" tm="100000">
                                          <p:val>
                                            <p:fltVal val="1"/>
                                          </p:val>
                                        </p:tav>
                                      </p:tavLst>
                                    </p:anim>
                                    <p:anim calcmode="lin" valueType="num">
                                      <p:cBhvr additive="repl">
                                        <p:cTn id="358" dur="332">
                                          <p:stCondLst>
                                            <p:cond delay="1324"/>
                                          </p:stCondLst>
                                        </p:cTn>
                                        <p:tgtEl>
                                          <p:spTgt spid="322"/>
                                        </p:tgtEl>
                                        <p:attrNameLst>
                                          <p:attrName>ppt_y</p:attrName>
                                        </p:attrNameLst>
                                      </p:cBhvr>
                                      <p:tavLst>
                                        <p:tav fmla="y-sin(pi*$)/27" tm="0">
                                          <p:val>
                                            <p:fltVal val="0"/>
                                          </p:val>
                                        </p:tav>
                                        <p:tav fmla="y-sin(pi*$)/27" tm="100000">
                                          <p:val>
                                            <p:fltVal val="1"/>
                                          </p:val>
                                        </p:tav>
                                      </p:tavLst>
                                    </p:anim>
                                    <p:anim calcmode="lin" valueType="num">
                                      <p:cBhvr additive="repl">
                                        <p:cTn id="359" dur="164">
                                          <p:stCondLst>
                                            <p:cond delay="1656"/>
                                          </p:stCondLst>
                                        </p:cTn>
                                        <p:tgtEl>
                                          <p:spTgt spid="322"/>
                                        </p:tgtEl>
                                        <p:attrNameLst>
                                          <p:attrName>ppt_y</p:attrName>
                                        </p:attrNameLst>
                                      </p:cBhvr>
                                      <p:tavLst>
                                        <p:tav fmla="y-sin(pi*$)/81" tm="0">
                                          <p:val>
                                            <p:fltVal val="0"/>
                                          </p:val>
                                        </p:tav>
                                        <p:tav fmla="y-sin(pi*$)/81" tm="100000">
                                          <p:val>
                                            <p:fltVal val="1"/>
                                          </p:val>
                                        </p:tav>
                                      </p:tavLst>
                                    </p:anim>
                                    <p:animScale>
                                      <p:cBhvr>
                                        <p:cTn id="360" dur="26" fill="hold">
                                          <p:stCondLst>
                                            <p:cond delay="650"/>
                                          </p:stCondLst>
                                        </p:cTn>
                                        <p:tgtEl>
                                          <p:spTgt spid="322"/>
                                        </p:tgtEl>
                                      </p:cBhvr>
                                      <p:to x="100000" y="60000"/>
                                    </p:animScale>
                                    <p:animScale>
                                      <p:cBhvr>
                                        <p:cTn id="361" dur="166" fill="hold">
                                          <p:stCondLst>
                                            <p:cond delay="676"/>
                                          </p:stCondLst>
                                        </p:cTn>
                                        <p:tgtEl>
                                          <p:spTgt spid="322"/>
                                        </p:tgtEl>
                                      </p:cBhvr>
                                      <p:to x="100000" y="100000"/>
                                    </p:animScale>
                                    <p:animScale>
                                      <p:cBhvr>
                                        <p:cTn id="362" dur="26" fill="hold">
                                          <p:stCondLst>
                                            <p:cond delay="1312"/>
                                          </p:stCondLst>
                                        </p:cTn>
                                        <p:tgtEl>
                                          <p:spTgt spid="322"/>
                                        </p:tgtEl>
                                      </p:cBhvr>
                                      <p:to x="100000" y="80000"/>
                                    </p:animScale>
                                    <p:animScale>
                                      <p:cBhvr>
                                        <p:cTn id="363" dur="166" fill="hold">
                                          <p:stCondLst>
                                            <p:cond delay="1338"/>
                                          </p:stCondLst>
                                        </p:cTn>
                                        <p:tgtEl>
                                          <p:spTgt spid="322"/>
                                        </p:tgtEl>
                                      </p:cBhvr>
                                      <p:to x="100000" y="100000"/>
                                    </p:animScale>
                                    <p:animScale>
                                      <p:cBhvr>
                                        <p:cTn id="364" dur="26" fill="hold">
                                          <p:stCondLst>
                                            <p:cond delay="1642"/>
                                          </p:stCondLst>
                                        </p:cTn>
                                        <p:tgtEl>
                                          <p:spTgt spid="322"/>
                                        </p:tgtEl>
                                      </p:cBhvr>
                                      <p:to x="100000" y="90000"/>
                                    </p:animScale>
                                    <p:animScale>
                                      <p:cBhvr>
                                        <p:cTn id="365" dur="166" fill="hold">
                                          <p:stCondLst>
                                            <p:cond delay="1668"/>
                                          </p:stCondLst>
                                        </p:cTn>
                                        <p:tgtEl>
                                          <p:spTgt spid="322"/>
                                        </p:tgtEl>
                                      </p:cBhvr>
                                      <p:to x="100000" y="100000"/>
                                    </p:animScale>
                                    <p:animScale>
                                      <p:cBhvr>
                                        <p:cTn id="366" dur="26" fill="hold">
                                          <p:stCondLst>
                                            <p:cond delay="1808"/>
                                          </p:stCondLst>
                                        </p:cTn>
                                        <p:tgtEl>
                                          <p:spTgt spid="322"/>
                                        </p:tgtEl>
                                      </p:cBhvr>
                                      <p:to x="100000" y="95000"/>
                                    </p:animScale>
                                    <p:animScale>
                                      <p:cBhvr>
                                        <p:cTn id="367" dur="166" fill="hold">
                                          <p:stCondLst>
                                            <p:cond delay="1834"/>
                                          </p:stCondLst>
                                        </p:cTn>
                                        <p:tgtEl>
                                          <p:spTgt spid="32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3" name="Group 1"/>
          <p:cNvGrpSpPr/>
          <p:nvPr/>
        </p:nvGrpSpPr>
        <p:grpSpPr>
          <a:xfrm>
            <a:off x="533520" y="2428920"/>
            <a:ext cx="7788960" cy="2535840"/>
            <a:chOff x="533520" y="2428920"/>
            <a:chExt cx="7788960" cy="2535840"/>
          </a:xfrm>
        </p:grpSpPr>
        <p:pic>
          <p:nvPicPr>
            <p:cNvPr id="324" name="Picture 3" descr=""/>
            <p:cNvPicPr/>
            <p:nvPr/>
          </p:nvPicPr>
          <p:blipFill>
            <a:blip r:embed="rId1"/>
            <a:stretch/>
          </p:blipFill>
          <p:spPr>
            <a:xfrm>
              <a:off x="533520" y="2428920"/>
              <a:ext cx="7788960" cy="2370600"/>
            </a:xfrm>
            <a:prstGeom prst="rect">
              <a:avLst/>
            </a:prstGeom>
            <a:ln>
              <a:noFill/>
            </a:ln>
          </p:spPr>
        </p:pic>
        <p:pic>
          <p:nvPicPr>
            <p:cNvPr id="325" name="Picture 2" descr=""/>
            <p:cNvPicPr/>
            <p:nvPr/>
          </p:nvPicPr>
          <p:blipFill>
            <a:blip r:embed="rId2"/>
            <a:stretch/>
          </p:blipFill>
          <p:spPr>
            <a:xfrm>
              <a:off x="8121240" y="4748040"/>
              <a:ext cx="127800" cy="216720"/>
            </a:xfrm>
            <a:prstGeom prst="rect">
              <a:avLst/>
            </a:prstGeom>
            <a:ln>
              <a:noFill/>
            </a:ln>
          </p:spPr>
        </p:pic>
      </p:grpSp>
      <p:sp>
        <p:nvSpPr>
          <p:cNvPr id="326" name="CustomShape 2"/>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6EFEF903-42C7-477C-AF42-E23E8B324F54}"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27" name="CustomShape 3"/>
          <p:cNvSpPr/>
          <p:nvPr/>
        </p:nvSpPr>
        <p:spPr>
          <a:xfrm>
            <a:off x="152280" y="-16560"/>
            <a:ext cx="899064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18.9: </a:t>
            </a:r>
            <a:r>
              <a:rPr b="1" i="1" lang="en-US" sz="2000" spc="-1" strike="noStrike">
                <a:solidFill>
                  <a:srgbClr val="000000"/>
                </a:solidFill>
                <a:latin typeface="Times-BoldItalic"/>
                <a:ea typeface="DejaVu Sans"/>
              </a:rPr>
              <a:t>Flow of one packet in an established virtual circuit</a:t>
            </a:r>
            <a:endParaRPr b="0" lang="en-US" sz="2000" spc="-1" strike="noStrike">
              <a:latin typeface="Arial"/>
            </a:endParaRPr>
          </a:p>
        </p:txBody>
      </p:sp>
      <p:grpSp>
        <p:nvGrpSpPr>
          <p:cNvPr id="328" name="Group 4"/>
          <p:cNvGrpSpPr/>
          <p:nvPr/>
        </p:nvGrpSpPr>
        <p:grpSpPr>
          <a:xfrm>
            <a:off x="990720" y="2743200"/>
            <a:ext cx="7021800" cy="1751400"/>
            <a:chOff x="990720" y="2743200"/>
            <a:chExt cx="7021800" cy="1751400"/>
          </a:xfrm>
        </p:grpSpPr>
        <p:pic>
          <p:nvPicPr>
            <p:cNvPr id="329" name="Picture 8" descr=""/>
            <p:cNvPicPr/>
            <p:nvPr/>
          </p:nvPicPr>
          <p:blipFill>
            <a:blip r:embed="rId3"/>
            <a:stretch/>
          </p:blipFill>
          <p:spPr>
            <a:xfrm>
              <a:off x="3367800" y="4322880"/>
              <a:ext cx="2193480" cy="157680"/>
            </a:xfrm>
            <a:prstGeom prst="rect">
              <a:avLst/>
            </a:prstGeom>
            <a:ln>
              <a:noFill/>
            </a:ln>
          </p:spPr>
        </p:pic>
        <p:pic>
          <p:nvPicPr>
            <p:cNvPr id="330" name="Picture 4" descr=""/>
            <p:cNvPicPr/>
            <p:nvPr/>
          </p:nvPicPr>
          <p:blipFill>
            <a:blip r:embed="rId4"/>
            <a:stretch/>
          </p:blipFill>
          <p:spPr>
            <a:xfrm>
              <a:off x="990720" y="2743200"/>
              <a:ext cx="1827720" cy="128520"/>
            </a:xfrm>
            <a:prstGeom prst="rect">
              <a:avLst/>
            </a:prstGeom>
            <a:ln>
              <a:noFill/>
            </a:ln>
          </p:spPr>
        </p:pic>
        <p:pic>
          <p:nvPicPr>
            <p:cNvPr id="331" name="Picture 6" descr=""/>
            <p:cNvPicPr/>
            <p:nvPr/>
          </p:nvPicPr>
          <p:blipFill>
            <a:blip r:embed="rId5"/>
            <a:stretch/>
          </p:blipFill>
          <p:spPr>
            <a:xfrm>
              <a:off x="3047760" y="2936520"/>
              <a:ext cx="120240" cy="1355760"/>
            </a:xfrm>
            <a:prstGeom prst="rect">
              <a:avLst/>
            </a:prstGeom>
            <a:ln>
              <a:noFill/>
            </a:ln>
          </p:spPr>
        </p:pic>
        <p:pic>
          <p:nvPicPr>
            <p:cNvPr id="332" name="Picture 10" descr=""/>
            <p:cNvPicPr/>
            <p:nvPr/>
          </p:nvPicPr>
          <p:blipFill>
            <a:blip r:embed="rId6"/>
            <a:stretch/>
          </p:blipFill>
          <p:spPr>
            <a:xfrm>
              <a:off x="6184800" y="4312800"/>
              <a:ext cx="1827720" cy="181800"/>
            </a:xfrm>
            <a:prstGeom prst="rect">
              <a:avLst/>
            </a:prstGeom>
            <a:ln>
              <a:noFill/>
            </a:ln>
          </p:spPr>
        </p:pic>
      </p:grpSp>
      <p:grpSp>
        <p:nvGrpSpPr>
          <p:cNvPr id="333" name="Group 5"/>
          <p:cNvGrpSpPr/>
          <p:nvPr/>
        </p:nvGrpSpPr>
        <p:grpSpPr>
          <a:xfrm>
            <a:off x="2243160" y="1192320"/>
            <a:ext cx="4593240" cy="5018400"/>
            <a:chOff x="2243160" y="1192320"/>
            <a:chExt cx="4593240" cy="5018400"/>
          </a:xfrm>
        </p:grpSpPr>
        <p:pic>
          <p:nvPicPr>
            <p:cNvPr id="334" name="Picture 2" descr=""/>
            <p:cNvPicPr/>
            <p:nvPr/>
          </p:nvPicPr>
          <p:blipFill>
            <a:blip r:embed="rId7"/>
            <a:stretch/>
          </p:blipFill>
          <p:spPr>
            <a:xfrm>
              <a:off x="2243160" y="1192320"/>
              <a:ext cx="1730520" cy="1235880"/>
            </a:xfrm>
            <a:prstGeom prst="rect">
              <a:avLst/>
            </a:prstGeom>
            <a:ln>
              <a:noFill/>
            </a:ln>
          </p:spPr>
        </p:pic>
        <p:pic>
          <p:nvPicPr>
            <p:cNvPr id="335" name="Picture 3" descr=""/>
            <p:cNvPicPr/>
            <p:nvPr/>
          </p:nvPicPr>
          <p:blipFill>
            <a:blip r:embed="rId8"/>
            <a:stretch/>
          </p:blipFill>
          <p:spPr>
            <a:xfrm>
              <a:off x="2243160" y="4856760"/>
              <a:ext cx="1730520" cy="1338840"/>
            </a:xfrm>
            <a:prstGeom prst="rect">
              <a:avLst/>
            </a:prstGeom>
            <a:ln>
              <a:noFill/>
            </a:ln>
          </p:spPr>
        </p:pic>
        <p:pic>
          <p:nvPicPr>
            <p:cNvPr id="336" name="Picture 4" descr=""/>
            <p:cNvPicPr/>
            <p:nvPr/>
          </p:nvPicPr>
          <p:blipFill>
            <a:blip r:embed="rId9"/>
            <a:stretch/>
          </p:blipFill>
          <p:spPr>
            <a:xfrm>
              <a:off x="5105880" y="4856760"/>
              <a:ext cx="1730520" cy="1353960"/>
            </a:xfrm>
            <a:prstGeom prst="rect">
              <a:avLst/>
            </a:prstGeom>
            <a:ln>
              <a:noFill/>
            </a:ln>
          </p:spPr>
        </p:pic>
      </p:grpSp>
      <p:pic>
        <p:nvPicPr>
          <p:cNvPr id="337" name="Picture 6" descr=""/>
          <p:cNvPicPr/>
          <p:nvPr/>
        </p:nvPicPr>
        <p:blipFill>
          <a:blip r:embed="rId10"/>
          <a:stretch/>
        </p:blipFill>
        <p:spPr>
          <a:xfrm>
            <a:off x="334800" y="1333440"/>
            <a:ext cx="1797480" cy="1180080"/>
          </a:xfrm>
          <a:prstGeom prst="rect">
            <a:avLst/>
          </a:prstGeom>
          <a:ln>
            <a:noFill/>
          </a:ln>
        </p:spPr>
      </p:pic>
      <p:pic>
        <p:nvPicPr>
          <p:cNvPr id="338" name="Picture 7" descr=""/>
          <p:cNvPicPr/>
          <p:nvPr/>
        </p:nvPicPr>
        <p:blipFill>
          <a:blip r:embed="rId11"/>
          <a:stretch/>
        </p:blipFill>
        <p:spPr>
          <a:xfrm>
            <a:off x="6904080" y="2917800"/>
            <a:ext cx="1553040" cy="1119600"/>
          </a:xfrm>
          <a:prstGeom prst="rect">
            <a:avLst/>
          </a:prstGeom>
          <a:ln>
            <a:noFill/>
          </a:ln>
        </p:spPr>
      </p:pic>
      <p:pic>
        <p:nvPicPr>
          <p:cNvPr id="339" name="Picture 8" descr=""/>
          <p:cNvPicPr/>
          <p:nvPr/>
        </p:nvPicPr>
        <p:blipFill>
          <a:blip r:embed="rId12"/>
          <a:stretch/>
        </p:blipFill>
        <p:spPr>
          <a:xfrm>
            <a:off x="1290600" y="2590920"/>
            <a:ext cx="1222920" cy="343440"/>
          </a:xfrm>
          <a:prstGeom prst="rect">
            <a:avLst/>
          </a:prstGeom>
          <a:ln>
            <a:noFill/>
          </a:ln>
        </p:spPr>
      </p:pic>
      <p:pic>
        <p:nvPicPr>
          <p:cNvPr id="340" name="Picture 9" descr=""/>
          <p:cNvPicPr/>
          <p:nvPr/>
        </p:nvPicPr>
        <p:blipFill>
          <a:blip r:embed="rId13"/>
          <a:stretch/>
        </p:blipFill>
        <p:spPr>
          <a:xfrm>
            <a:off x="2509920" y="3435480"/>
            <a:ext cx="1222920" cy="343440"/>
          </a:xfrm>
          <a:prstGeom prst="rect">
            <a:avLst/>
          </a:prstGeom>
          <a:ln>
            <a:noFill/>
          </a:ln>
        </p:spPr>
      </p:pic>
      <p:pic>
        <p:nvPicPr>
          <p:cNvPr id="341" name="Picture 10" descr=""/>
          <p:cNvPicPr/>
          <p:nvPr/>
        </p:nvPicPr>
        <p:blipFill>
          <a:blip r:embed="rId14"/>
          <a:stretch/>
        </p:blipFill>
        <p:spPr>
          <a:xfrm>
            <a:off x="3882960" y="4248000"/>
            <a:ext cx="1224360" cy="343440"/>
          </a:xfrm>
          <a:prstGeom prst="rect">
            <a:avLst/>
          </a:prstGeom>
          <a:ln>
            <a:noFill/>
          </a:ln>
        </p:spPr>
      </p:pic>
      <p:pic>
        <p:nvPicPr>
          <p:cNvPr id="342" name="Picture 11" descr=""/>
          <p:cNvPicPr/>
          <p:nvPr/>
        </p:nvPicPr>
        <p:blipFill>
          <a:blip r:embed="rId15"/>
          <a:stretch/>
        </p:blipFill>
        <p:spPr>
          <a:xfrm>
            <a:off x="6488280" y="4203720"/>
            <a:ext cx="1222920" cy="344880"/>
          </a:xfrm>
          <a:prstGeom prst="rect">
            <a:avLst/>
          </a:prstGeom>
          <a:ln>
            <a:noFill/>
          </a:ln>
        </p:spPr>
      </p:pic>
      <p:pic>
        <p:nvPicPr>
          <p:cNvPr id="343" name="Picture 12" descr=""/>
          <p:cNvPicPr/>
          <p:nvPr/>
        </p:nvPicPr>
        <p:blipFill>
          <a:blip r:embed="rId16"/>
          <a:stretch/>
        </p:blipFill>
        <p:spPr>
          <a:xfrm>
            <a:off x="2192400" y="3184560"/>
            <a:ext cx="92520" cy="929160"/>
          </a:xfrm>
          <a:prstGeom prst="rect">
            <a:avLst/>
          </a:prstGeom>
          <a:ln>
            <a:noFill/>
          </a:ln>
        </p:spPr>
      </p:pic>
      <p:pic>
        <p:nvPicPr>
          <p:cNvPr id="344" name="Picture 13" descr=""/>
          <p:cNvPicPr/>
          <p:nvPr/>
        </p:nvPicPr>
        <p:blipFill>
          <a:blip r:embed="rId17"/>
          <a:stretch/>
        </p:blipFill>
        <p:spPr>
          <a:xfrm>
            <a:off x="4000680" y="4021200"/>
            <a:ext cx="1027800" cy="92520"/>
          </a:xfrm>
          <a:prstGeom prst="rect">
            <a:avLst/>
          </a:prstGeom>
          <a:ln>
            <a:noFill/>
          </a:ln>
        </p:spPr>
      </p:pic>
      <p:pic>
        <p:nvPicPr>
          <p:cNvPr id="345" name="Picture 14" descr=""/>
          <p:cNvPicPr/>
          <p:nvPr/>
        </p:nvPicPr>
        <p:blipFill>
          <a:blip r:embed="rId18"/>
          <a:stretch/>
        </p:blipFill>
        <p:spPr>
          <a:xfrm>
            <a:off x="6904080" y="1192320"/>
            <a:ext cx="1997640" cy="946800"/>
          </a:xfrm>
          <a:prstGeom prst="rect">
            <a:avLst/>
          </a:prstGeom>
          <a:ln>
            <a:noFill/>
          </a:ln>
        </p:spPr>
      </p:pic>
    </p:spTree>
  </p:cSld>
  <mc:AlternateContent>
    <mc:Choice Requires="p14">
      <p:transition spd="slow" p14:dur="2000"/>
    </mc:Choice>
    <mc:Fallback>
      <p:transition spd="slow"/>
    </mc:Fallback>
  </mc:AlternateContent>
  <p:timing>
    <p:tnLst>
      <p:par>
        <p:cTn id="368" dur="indefinite" restart="never" nodeType="tmRoot">
          <p:childTnLst>
            <p:seq>
              <p:cTn id="369" dur="indefinite" nodeType="mainSeq">
                <p:childTnLst>
                  <p:par>
                    <p:cTn id="370" nodeType="clickEffect" fill="hold">
                      <p:stCondLst>
                        <p:cond delay="indefinite"/>
                      </p:stCondLst>
                      <p:childTnLst>
                        <p:par>
                          <p:cTn id="371" nodeType="withEffect" fill="hold">
                            <p:stCondLst>
                              <p:cond delay="0"/>
                            </p:stCondLst>
                            <p:childTnLst>
                              <p:par>
                                <p:cTn id="372" nodeType="clickEffect" fill="hold" presetClass="entr" presetID="1">
                                  <p:stCondLst>
                                    <p:cond delay="0"/>
                                  </p:stCondLst>
                                  <p:childTnLst>
                                    <p:set>
                                      <p:cBhvr>
                                        <p:cTn id="373" dur="1" fill="hold">
                                          <p:stCondLst>
                                            <p:cond delay="0"/>
                                          </p:stCondLst>
                                        </p:cTn>
                                        <p:tgtEl>
                                          <p:spTgt spid="323"/>
                                        </p:tgtEl>
                                        <p:attrNameLst>
                                          <p:attrName>style.visibility</p:attrName>
                                        </p:attrNameLst>
                                      </p:cBhvr>
                                      <p:to>
                                        <p:strVal val="visible"/>
                                      </p:to>
                                    </p:set>
                                  </p:childTnLst>
                                </p:cTn>
                              </p:par>
                            </p:childTnLst>
                          </p:cTn>
                        </p:par>
                      </p:childTnLst>
                    </p:cTn>
                  </p:par>
                  <p:par>
                    <p:cTn id="374" nodeType="clickEffect" fill="hold">
                      <p:stCondLst>
                        <p:cond delay="indefinite"/>
                      </p:stCondLst>
                      <p:childTnLst>
                        <p:par>
                          <p:cTn id="375" nodeType="withEffect" fill="hold">
                            <p:stCondLst>
                              <p:cond delay="0"/>
                            </p:stCondLst>
                            <p:childTnLst>
                              <p:par>
                                <p:cTn id="376" nodeType="clickEffect" fill="hold" presetClass="entr" presetID="1">
                                  <p:stCondLst>
                                    <p:cond delay="0"/>
                                  </p:stCondLst>
                                  <p:childTnLst>
                                    <p:set>
                                      <p:cBhvr>
                                        <p:cTn id="377" dur="1" fill="hold">
                                          <p:stCondLst>
                                            <p:cond delay="0"/>
                                          </p:stCondLst>
                                        </p:cTn>
                                        <p:tgtEl>
                                          <p:spTgt spid="328"/>
                                        </p:tgtEl>
                                        <p:attrNameLst>
                                          <p:attrName>style.visibility</p:attrName>
                                        </p:attrNameLst>
                                      </p:cBhvr>
                                      <p:to>
                                        <p:strVal val="visible"/>
                                      </p:to>
                                    </p:set>
                                  </p:childTnLst>
                                </p:cTn>
                              </p:par>
                            </p:childTnLst>
                          </p:cTn>
                        </p:par>
                      </p:childTnLst>
                    </p:cTn>
                  </p:par>
                  <p:par>
                    <p:cTn id="378" nodeType="clickEffect" fill="hold">
                      <p:stCondLst>
                        <p:cond delay="indefinite"/>
                      </p:stCondLst>
                      <p:childTnLst>
                        <p:par>
                          <p:cTn id="379" nodeType="withEffect" fill="hold">
                            <p:stCondLst>
                              <p:cond delay="0"/>
                            </p:stCondLst>
                            <p:childTnLst>
                              <p:par>
                                <p:cTn id="380" nodeType="clickEffect" fill="hold" presetClass="entr" presetID="1">
                                  <p:stCondLst>
                                    <p:cond delay="0"/>
                                  </p:stCondLst>
                                  <p:childTnLst>
                                    <p:set>
                                      <p:cBhvr>
                                        <p:cTn id="381" dur="1" fill="hold">
                                          <p:stCondLst>
                                            <p:cond delay="0"/>
                                          </p:stCondLst>
                                        </p:cTn>
                                        <p:tgtEl>
                                          <p:spTgt spid="333"/>
                                        </p:tgtEl>
                                        <p:attrNameLst>
                                          <p:attrName>style.visibility</p:attrName>
                                        </p:attrNameLst>
                                      </p:cBhvr>
                                      <p:to>
                                        <p:strVal val="visible"/>
                                      </p:to>
                                    </p:set>
                                  </p:childTnLst>
                                </p:cTn>
                              </p:par>
                            </p:childTnLst>
                          </p:cTn>
                        </p:par>
                      </p:childTnLst>
                    </p:cTn>
                  </p:par>
                  <p:par>
                    <p:cTn id="382" nodeType="clickEffect" fill="hold">
                      <p:stCondLst>
                        <p:cond delay="indefinite"/>
                      </p:stCondLst>
                      <p:childTnLst>
                        <p:par>
                          <p:cTn id="383" nodeType="withEffect" fill="hold">
                            <p:stCondLst>
                              <p:cond delay="0"/>
                            </p:stCondLst>
                            <p:childTnLst>
                              <p:par>
                                <p:cTn id="384" nodeType="clickEffect" fill="hold" presetClass="entr" presetID="22" presetSubtype="8">
                                  <p:stCondLst>
                                    <p:cond delay="0"/>
                                  </p:stCondLst>
                                  <p:childTnLst>
                                    <p:set>
                                      <p:cBhvr>
                                        <p:cTn id="385" dur="1" fill="hold">
                                          <p:stCondLst>
                                            <p:cond delay="0"/>
                                          </p:stCondLst>
                                        </p:cTn>
                                        <p:tgtEl>
                                          <p:spTgt spid="337"/>
                                        </p:tgtEl>
                                        <p:attrNameLst>
                                          <p:attrName>style.visibility</p:attrName>
                                        </p:attrNameLst>
                                      </p:cBhvr>
                                      <p:to>
                                        <p:strVal val="visible"/>
                                      </p:to>
                                    </p:set>
                                    <p:animEffect filter="wipe(left)" transition="in">
                                      <p:cBhvr additive="repl">
                                        <p:cTn id="386" dur="1000"/>
                                        <p:tgtEl>
                                          <p:spTgt spid="337"/>
                                        </p:tgtEl>
                                      </p:cBhvr>
                                    </p:animEffect>
                                  </p:childTnLst>
                                </p:cTn>
                              </p:par>
                            </p:childTnLst>
                          </p:cTn>
                        </p:par>
                      </p:childTnLst>
                    </p:cTn>
                  </p:par>
                  <p:par>
                    <p:cTn id="387" nodeType="clickEffect" fill="hold">
                      <p:stCondLst>
                        <p:cond delay="indefinite"/>
                      </p:stCondLst>
                      <p:childTnLst>
                        <p:par>
                          <p:cTn id="388" nodeType="withEffect" fill="hold">
                            <p:stCondLst>
                              <p:cond delay="0"/>
                            </p:stCondLst>
                            <p:childTnLst>
                              <p:par>
                                <p:cTn id="389" nodeType="clickEffect" fill="hold" presetClass="entr" presetID="1">
                                  <p:stCondLst>
                                    <p:cond delay="0"/>
                                  </p:stCondLst>
                                  <p:childTnLst>
                                    <p:set>
                                      <p:cBhvr>
                                        <p:cTn id="390" dur="1" fill="hold">
                                          <p:stCondLst>
                                            <p:cond delay="0"/>
                                          </p:stCondLst>
                                        </p:cTn>
                                        <p:tgtEl>
                                          <p:spTgt spid="339"/>
                                        </p:tgtEl>
                                        <p:attrNameLst>
                                          <p:attrName>style.visibility</p:attrName>
                                        </p:attrNameLst>
                                      </p:cBhvr>
                                      <p:to>
                                        <p:strVal val="visible"/>
                                      </p:to>
                                    </p:set>
                                  </p:childTnLst>
                                </p:cTn>
                              </p:par>
                            </p:childTnLst>
                          </p:cTn>
                        </p:par>
                      </p:childTnLst>
                    </p:cTn>
                  </p:par>
                  <p:par>
                    <p:cTn id="391" nodeType="clickEffect" fill="hold">
                      <p:stCondLst>
                        <p:cond delay="indefinite"/>
                      </p:stCondLst>
                      <p:childTnLst>
                        <p:par>
                          <p:cTn id="392" nodeType="withEffect" fill="hold">
                            <p:stCondLst>
                              <p:cond delay="0"/>
                            </p:stCondLst>
                            <p:childTnLst>
                              <p:par>
                                <p:cTn id="393" nodeType="clickEffect" fill="hold" presetClass="entr" presetID="1">
                                  <p:stCondLst>
                                    <p:cond delay="0"/>
                                  </p:stCondLst>
                                  <p:childTnLst>
                                    <p:set>
                                      <p:cBhvr>
                                        <p:cTn id="394" dur="1" fill="hold">
                                          <p:stCondLst>
                                            <p:cond delay="0"/>
                                          </p:stCondLst>
                                        </p:cTn>
                                        <p:tgtEl>
                                          <p:spTgt spid="340"/>
                                        </p:tgtEl>
                                        <p:attrNameLst>
                                          <p:attrName>style.visibility</p:attrName>
                                        </p:attrNameLst>
                                      </p:cBhvr>
                                      <p:to>
                                        <p:strVal val="visible"/>
                                      </p:to>
                                    </p:set>
                                  </p:childTnLst>
                                </p:cTn>
                              </p:par>
                            </p:childTnLst>
                          </p:cTn>
                        </p:par>
                      </p:childTnLst>
                    </p:cTn>
                  </p:par>
                  <p:par>
                    <p:cTn id="395" nodeType="clickEffect" fill="hold">
                      <p:stCondLst>
                        <p:cond delay="indefinite"/>
                      </p:stCondLst>
                      <p:childTnLst>
                        <p:par>
                          <p:cTn id="396" nodeType="withEffect" fill="hold">
                            <p:stCondLst>
                              <p:cond delay="0"/>
                            </p:stCondLst>
                            <p:childTnLst>
                              <p:par>
                                <p:cTn id="397" nodeType="clickEffect" fill="hold" presetClass="entr" presetID="22" presetSubtype="1">
                                  <p:stCondLst>
                                    <p:cond delay="0"/>
                                  </p:stCondLst>
                                  <p:childTnLst>
                                    <p:set>
                                      <p:cBhvr>
                                        <p:cTn id="398" dur="1" fill="hold">
                                          <p:stCondLst>
                                            <p:cond delay="0"/>
                                          </p:stCondLst>
                                        </p:cTn>
                                        <p:tgtEl>
                                          <p:spTgt spid="343"/>
                                        </p:tgtEl>
                                        <p:attrNameLst>
                                          <p:attrName>style.visibility</p:attrName>
                                        </p:attrNameLst>
                                      </p:cBhvr>
                                      <p:to>
                                        <p:strVal val="visible"/>
                                      </p:to>
                                    </p:set>
                                    <p:animEffect filter="wipe(up)" transition="in">
                                      <p:cBhvr additive="repl">
                                        <p:cTn id="399" dur="2000"/>
                                        <p:tgtEl>
                                          <p:spTgt spid="343"/>
                                        </p:tgtEl>
                                      </p:cBhvr>
                                    </p:animEffect>
                                  </p:childTnLst>
                                </p:cTn>
                              </p:par>
                            </p:childTnLst>
                          </p:cTn>
                        </p:par>
                      </p:childTnLst>
                    </p:cTn>
                  </p:par>
                  <p:par>
                    <p:cTn id="400" nodeType="clickEffect" fill="hold">
                      <p:stCondLst>
                        <p:cond delay="indefinite"/>
                      </p:stCondLst>
                      <p:childTnLst>
                        <p:par>
                          <p:cTn id="401" nodeType="withEffect" fill="hold">
                            <p:stCondLst>
                              <p:cond delay="0"/>
                            </p:stCondLst>
                            <p:childTnLst>
                              <p:par>
                                <p:cTn id="402" nodeType="clickEffect" fill="hold" presetClass="entr" presetID="1">
                                  <p:stCondLst>
                                    <p:cond delay="0"/>
                                  </p:stCondLst>
                                  <p:childTnLst>
                                    <p:set>
                                      <p:cBhvr>
                                        <p:cTn id="403" dur="1" fill="hold">
                                          <p:stCondLst>
                                            <p:cond delay="0"/>
                                          </p:stCondLst>
                                        </p:cTn>
                                        <p:tgtEl>
                                          <p:spTgt spid="341"/>
                                        </p:tgtEl>
                                        <p:attrNameLst>
                                          <p:attrName>style.visibility</p:attrName>
                                        </p:attrNameLst>
                                      </p:cBhvr>
                                      <p:to>
                                        <p:strVal val="visible"/>
                                      </p:to>
                                    </p:set>
                                  </p:childTnLst>
                                </p:cTn>
                              </p:par>
                            </p:childTnLst>
                          </p:cTn>
                        </p:par>
                      </p:childTnLst>
                    </p:cTn>
                  </p:par>
                  <p:par>
                    <p:cTn id="404" nodeType="clickEffect" fill="hold">
                      <p:stCondLst>
                        <p:cond delay="indefinite"/>
                      </p:stCondLst>
                      <p:childTnLst>
                        <p:par>
                          <p:cTn id="405" nodeType="withEffect" fill="hold">
                            <p:stCondLst>
                              <p:cond delay="0"/>
                            </p:stCondLst>
                            <p:childTnLst>
                              <p:par>
                                <p:cTn id="406" nodeType="clickEffect" fill="hold" presetClass="entr" presetID="22" presetSubtype="8">
                                  <p:stCondLst>
                                    <p:cond delay="0"/>
                                  </p:stCondLst>
                                  <p:childTnLst>
                                    <p:set>
                                      <p:cBhvr>
                                        <p:cTn id="407" dur="1" fill="hold">
                                          <p:stCondLst>
                                            <p:cond delay="0"/>
                                          </p:stCondLst>
                                        </p:cTn>
                                        <p:tgtEl>
                                          <p:spTgt spid="344"/>
                                        </p:tgtEl>
                                        <p:attrNameLst>
                                          <p:attrName>style.visibility</p:attrName>
                                        </p:attrNameLst>
                                      </p:cBhvr>
                                      <p:to>
                                        <p:strVal val="visible"/>
                                      </p:to>
                                    </p:set>
                                    <p:animEffect filter="wipe(left)" transition="in">
                                      <p:cBhvr additive="repl">
                                        <p:cTn id="408" dur="1250"/>
                                        <p:tgtEl>
                                          <p:spTgt spid="344"/>
                                        </p:tgtEl>
                                      </p:cBhvr>
                                    </p:animEffect>
                                  </p:childTnLst>
                                </p:cTn>
                              </p:par>
                            </p:childTnLst>
                          </p:cTn>
                        </p:par>
                      </p:childTnLst>
                    </p:cTn>
                  </p:par>
                  <p:par>
                    <p:cTn id="409" nodeType="clickEffect" fill="hold">
                      <p:stCondLst>
                        <p:cond delay="indefinite"/>
                      </p:stCondLst>
                      <p:childTnLst>
                        <p:par>
                          <p:cTn id="410" nodeType="withEffect" fill="hold">
                            <p:stCondLst>
                              <p:cond delay="0"/>
                            </p:stCondLst>
                            <p:childTnLst>
                              <p:par>
                                <p:cTn id="411" nodeType="clickEffect" fill="hold" presetClass="entr" presetID="1">
                                  <p:stCondLst>
                                    <p:cond delay="0"/>
                                  </p:stCondLst>
                                  <p:childTnLst>
                                    <p:set>
                                      <p:cBhvr>
                                        <p:cTn id="412" dur="1" fill="hold">
                                          <p:stCondLst>
                                            <p:cond delay="0"/>
                                          </p:stCondLst>
                                        </p:cTn>
                                        <p:tgtEl>
                                          <p:spTgt spid="342"/>
                                        </p:tgtEl>
                                        <p:attrNameLst>
                                          <p:attrName>style.visibility</p:attrName>
                                        </p:attrNameLst>
                                      </p:cBhvr>
                                      <p:to>
                                        <p:strVal val="visible"/>
                                      </p:to>
                                    </p:set>
                                  </p:childTnLst>
                                </p:cTn>
                              </p:par>
                            </p:childTnLst>
                          </p:cTn>
                        </p:par>
                      </p:childTnLst>
                    </p:cTn>
                  </p:par>
                  <p:par>
                    <p:cTn id="413" nodeType="clickEffect" fill="hold">
                      <p:stCondLst>
                        <p:cond delay="indefinite"/>
                      </p:stCondLst>
                      <p:childTnLst>
                        <p:par>
                          <p:cTn id="414" nodeType="withEffect" fill="hold">
                            <p:stCondLst>
                              <p:cond delay="0"/>
                            </p:stCondLst>
                            <p:childTnLst>
                              <p:par>
                                <p:cTn id="415" nodeType="clickEffect" fill="hold" presetClass="entr" presetID="22" presetSubtype="8">
                                  <p:stCondLst>
                                    <p:cond delay="0"/>
                                  </p:stCondLst>
                                  <p:childTnLst>
                                    <p:set>
                                      <p:cBhvr>
                                        <p:cTn id="416" dur="1" fill="hold">
                                          <p:stCondLst>
                                            <p:cond delay="0"/>
                                          </p:stCondLst>
                                        </p:cTn>
                                        <p:tgtEl>
                                          <p:spTgt spid="338"/>
                                        </p:tgtEl>
                                        <p:attrNameLst>
                                          <p:attrName>style.visibility</p:attrName>
                                        </p:attrNameLst>
                                      </p:cBhvr>
                                      <p:to>
                                        <p:strVal val="visible"/>
                                      </p:to>
                                    </p:set>
                                    <p:animEffect filter="wipe(left)" transition="in">
                                      <p:cBhvr additive="repl">
                                        <p:cTn id="417" dur="500"/>
                                        <p:tgtEl>
                                          <p:spTgt spid="338"/>
                                        </p:tgtEl>
                                      </p:cBhvr>
                                    </p:animEffect>
                                  </p:childTnLst>
                                </p:cTn>
                              </p:par>
                            </p:childTnLst>
                          </p:cTn>
                        </p:par>
                      </p:childTnLst>
                    </p:cTn>
                  </p:par>
                  <p:par>
                    <p:cTn id="418" nodeType="clickEffect" fill="hold">
                      <p:stCondLst>
                        <p:cond delay="indefinite"/>
                      </p:stCondLst>
                      <p:childTnLst>
                        <p:par>
                          <p:cTn id="419" nodeType="withEffect" fill="hold">
                            <p:stCondLst>
                              <p:cond delay="0"/>
                            </p:stCondLst>
                            <p:childTnLst>
                              <p:par>
                                <p:cTn id="420" nodeType="clickEffect" fill="hold" presetClass="entr" presetID="26">
                                  <p:stCondLst>
                                    <p:cond delay="0"/>
                                  </p:stCondLst>
                                  <p:childTnLst>
                                    <p:set>
                                      <p:cBhvr>
                                        <p:cTn id="421" dur="1" fill="hold">
                                          <p:stCondLst>
                                            <p:cond delay="0"/>
                                          </p:stCondLst>
                                        </p:cTn>
                                        <p:tgtEl>
                                          <p:spTgt spid="345"/>
                                        </p:tgtEl>
                                        <p:attrNameLst>
                                          <p:attrName>style.visibility</p:attrName>
                                        </p:attrNameLst>
                                      </p:cBhvr>
                                      <p:to>
                                        <p:strVal val="visible"/>
                                      </p:to>
                                    </p:set>
                                    <p:animEffect filter="wipe(down)" transition="in">
                                      <p:cBhvr additive="repl">
                                        <p:cTn id="422" dur="580">
                                          <p:stCondLst>
                                            <p:cond delay="0"/>
                                          </p:stCondLst>
                                        </p:cTn>
                                        <p:tgtEl>
                                          <p:spTgt spid="345"/>
                                        </p:tgtEl>
                                      </p:cBhvr>
                                    </p:animEffect>
                                    <p:anim calcmode="lin" valueType="num">
                                      <p:cBhvr additive="repl">
                                        <p:cTn id="423" dur="1822">
                                          <p:stCondLst>
                                            <p:cond delay="0"/>
                                          </p:stCondLst>
                                        </p:cTn>
                                        <p:tgtEl>
                                          <p:spTgt spid="345"/>
                                        </p:tgtEl>
                                        <p:attrNameLst>
                                          <p:attrName>ppt_x</p:attrName>
                                        </p:attrNameLst>
                                      </p:cBhvr>
                                      <p:tavLst>
                                        <p:tav tm="0">
                                          <p:val>
                                            <p:strVal val="#ppt_x-0.25"/>
                                          </p:val>
                                        </p:tav>
                                        <p:tav tm="100000">
                                          <p:val>
                                            <p:strVal val="#ppt_x"/>
                                          </p:val>
                                        </p:tav>
                                      </p:tavLst>
                                    </p:anim>
                                    <p:anim calcmode="lin" valueType="num">
                                      <p:cBhvr additive="repl">
                                        <p:cTn id="424" dur="664">
                                          <p:stCondLst>
                                            <p:cond delay="0"/>
                                          </p:stCondLst>
                                        </p:cTn>
                                        <p:tgtEl>
                                          <p:spTgt spid="345"/>
                                        </p:tgtEl>
                                        <p:attrNameLst>
                                          <p:attrName>ppt_y</p:attrName>
                                        </p:attrNameLst>
                                      </p:cBhvr>
                                      <p:tavLst>
                                        <p:tav fmla="y-sin(pi*$)/3" tm="0">
                                          <p:val>
                                            <p:fltVal val="0.5"/>
                                          </p:val>
                                        </p:tav>
                                        <p:tav fmla="y-sin(pi*$)/3" tm="100000">
                                          <p:val>
                                            <p:fltVal val="1"/>
                                          </p:val>
                                        </p:tav>
                                      </p:tavLst>
                                    </p:anim>
                                    <p:anim calcmode="lin" valueType="num">
                                      <p:cBhvr additive="repl">
                                        <p:cTn id="425" dur="664">
                                          <p:stCondLst>
                                            <p:cond delay="664"/>
                                          </p:stCondLst>
                                        </p:cTn>
                                        <p:tgtEl>
                                          <p:spTgt spid="345"/>
                                        </p:tgtEl>
                                        <p:attrNameLst>
                                          <p:attrName>ppt_y</p:attrName>
                                        </p:attrNameLst>
                                      </p:cBhvr>
                                      <p:tavLst>
                                        <p:tav fmla="y-sin(pi*$)/9" tm="0">
                                          <p:val>
                                            <p:fltVal val="0"/>
                                          </p:val>
                                        </p:tav>
                                        <p:tav fmla="y-sin(pi*$)/9" tm="100000">
                                          <p:val>
                                            <p:fltVal val="1"/>
                                          </p:val>
                                        </p:tav>
                                      </p:tavLst>
                                    </p:anim>
                                    <p:anim calcmode="lin" valueType="num">
                                      <p:cBhvr additive="repl">
                                        <p:cTn id="426" dur="332">
                                          <p:stCondLst>
                                            <p:cond delay="1324"/>
                                          </p:stCondLst>
                                        </p:cTn>
                                        <p:tgtEl>
                                          <p:spTgt spid="345"/>
                                        </p:tgtEl>
                                        <p:attrNameLst>
                                          <p:attrName>ppt_y</p:attrName>
                                        </p:attrNameLst>
                                      </p:cBhvr>
                                      <p:tavLst>
                                        <p:tav fmla="y-sin(pi*$)/27" tm="0">
                                          <p:val>
                                            <p:fltVal val="0"/>
                                          </p:val>
                                        </p:tav>
                                        <p:tav fmla="y-sin(pi*$)/27" tm="100000">
                                          <p:val>
                                            <p:fltVal val="1"/>
                                          </p:val>
                                        </p:tav>
                                      </p:tavLst>
                                    </p:anim>
                                    <p:anim calcmode="lin" valueType="num">
                                      <p:cBhvr additive="repl">
                                        <p:cTn id="427" dur="164">
                                          <p:stCondLst>
                                            <p:cond delay="1656"/>
                                          </p:stCondLst>
                                        </p:cTn>
                                        <p:tgtEl>
                                          <p:spTgt spid="345"/>
                                        </p:tgtEl>
                                        <p:attrNameLst>
                                          <p:attrName>ppt_y</p:attrName>
                                        </p:attrNameLst>
                                      </p:cBhvr>
                                      <p:tavLst>
                                        <p:tav fmla="y-sin(pi*$)/81" tm="0">
                                          <p:val>
                                            <p:fltVal val="0"/>
                                          </p:val>
                                        </p:tav>
                                        <p:tav fmla="y-sin(pi*$)/81" tm="100000">
                                          <p:val>
                                            <p:fltVal val="1"/>
                                          </p:val>
                                        </p:tav>
                                      </p:tavLst>
                                    </p:anim>
                                    <p:animScale>
                                      <p:cBhvr>
                                        <p:cTn id="428" dur="26" fill="hold">
                                          <p:stCondLst>
                                            <p:cond delay="650"/>
                                          </p:stCondLst>
                                        </p:cTn>
                                        <p:tgtEl>
                                          <p:spTgt spid="345"/>
                                        </p:tgtEl>
                                      </p:cBhvr>
                                      <p:to x="100000" y="60000"/>
                                    </p:animScale>
                                    <p:animScale>
                                      <p:cBhvr>
                                        <p:cTn id="429" dur="166" fill="hold">
                                          <p:stCondLst>
                                            <p:cond delay="676"/>
                                          </p:stCondLst>
                                        </p:cTn>
                                        <p:tgtEl>
                                          <p:spTgt spid="345"/>
                                        </p:tgtEl>
                                      </p:cBhvr>
                                      <p:to x="100000" y="100000"/>
                                    </p:animScale>
                                    <p:animScale>
                                      <p:cBhvr>
                                        <p:cTn id="430" dur="26" fill="hold">
                                          <p:stCondLst>
                                            <p:cond delay="1312"/>
                                          </p:stCondLst>
                                        </p:cTn>
                                        <p:tgtEl>
                                          <p:spTgt spid="345"/>
                                        </p:tgtEl>
                                      </p:cBhvr>
                                      <p:to x="100000" y="80000"/>
                                    </p:animScale>
                                    <p:animScale>
                                      <p:cBhvr>
                                        <p:cTn id="431" dur="166" fill="hold">
                                          <p:stCondLst>
                                            <p:cond delay="1338"/>
                                          </p:stCondLst>
                                        </p:cTn>
                                        <p:tgtEl>
                                          <p:spTgt spid="345"/>
                                        </p:tgtEl>
                                      </p:cBhvr>
                                      <p:to x="100000" y="100000"/>
                                    </p:animScale>
                                    <p:animScale>
                                      <p:cBhvr>
                                        <p:cTn id="432" dur="26" fill="hold">
                                          <p:stCondLst>
                                            <p:cond delay="1642"/>
                                          </p:stCondLst>
                                        </p:cTn>
                                        <p:tgtEl>
                                          <p:spTgt spid="345"/>
                                        </p:tgtEl>
                                      </p:cBhvr>
                                      <p:to x="100000" y="90000"/>
                                    </p:animScale>
                                    <p:animScale>
                                      <p:cBhvr>
                                        <p:cTn id="433" dur="166" fill="hold">
                                          <p:stCondLst>
                                            <p:cond delay="1668"/>
                                          </p:stCondLst>
                                        </p:cTn>
                                        <p:tgtEl>
                                          <p:spTgt spid="345"/>
                                        </p:tgtEl>
                                      </p:cBhvr>
                                      <p:to x="100000" y="100000"/>
                                    </p:animScale>
                                    <p:animScale>
                                      <p:cBhvr>
                                        <p:cTn id="434" dur="26" fill="hold">
                                          <p:stCondLst>
                                            <p:cond delay="1808"/>
                                          </p:stCondLst>
                                        </p:cTn>
                                        <p:tgtEl>
                                          <p:spTgt spid="345"/>
                                        </p:tgtEl>
                                      </p:cBhvr>
                                      <p:to x="100000" y="95000"/>
                                    </p:animScale>
                                    <p:animScale>
                                      <p:cBhvr>
                                        <p:cTn id="435" dur="166" fill="hold">
                                          <p:stCondLst>
                                            <p:cond delay="1834"/>
                                          </p:stCondLst>
                                        </p:cTn>
                                        <p:tgtEl>
                                          <p:spTgt spid="34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43031E1-17DC-43E8-9263-561350FCB69F}"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47" name="CustomShape 2"/>
          <p:cNvSpPr/>
          <p:nvPr/>
        </p:nvSpPr>
        <p:spPr>
          <a:xfrm>
            <a:off x="0" y="0"/>
            <a:ext cx="9142920" cy="1370520"/>
          </a:xfrm>
          <a:prstGeom prst="rect">
            <a:avLst/>
          </a:prstGeom>
          <a:solidFill>
            <a:srgbClr val="33ccff"/>
          </a:solidFill>
          <a:ln w="9360">
            <a:solidFill>
              <a:schemeClr val="tx1"/>
            </a:solidFill>
            <a:miter/>
          </a:ln>
        </p:spPr>
        <p:style>
          <a:lnRef idx="0"/>
          <a:fillRef idx="0"/>
          <a:effectRef idx="0"/>
          <a:fontRef idx="minor"/>
        </p:style>
      </p:sp>
      <p:sp>
        <p:nvSpPr>
          <p:cNvPr id="348" name="CustomShape 3"/>
          <p:cNvSpPr/>
          <p:nvPr/>
        </p:nvSpPr>
        <p:spPr>
          <a:xfrm>
            <a:off x="241560" y="406440"/>
            <a:ext cx="8242200" cy="1064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Times New Roman"/>
                <a:ea typeface="DejaVu Sans"/>
              </a:rPr>
              <a:t>18-3   NETWORK-LAYER PERFORMANCE</a:t>
            </a:r>
            <a:endParaRPr b="0" lang="en-US" sz="3200" spc="-1" strike="noStrike">
              <a:latin typeface="Arial"/>
            </a:endParaRPr>
          </a:p>
          <a:p>
            <a:pPr>
              <a:lnSpc>
                <a:spcPct val="100000"/>
              </a:lnSpc>
            </a:pPr>
            <a:endParaRPr b="0" lang="en-US" sz="3200" spc="-1" strike="noStrike">
              <a:latin typeface="Arial"/>
            </a:endParaRPr>
          </a:p>
        </p:txBody>
      </p:sp>
      <p:sp>
        <p:nvSpPr>
          <p:cNvPr id="349" name="CustomShape 4"/>
          <p:cNvSpPr/>
          <p:nvPr/>
        </p:nvSpPr>
        <p:spPr>
          <a:xfrm>
            <a:off x="8229600" y="6400800"/>
            <a:ext cx="183240" cy="365760"/>
          </a:xfrm>
          <a:prstGeom prst="rect">
            <a:avLst/>
          </a:prstGeom>
          <a:noFill/>
          <a:ln>
            <a:noFill/>
          </a:ln>
        </p:spPr>
        <p:style>
          <a:lnRef idx="0"/>
          <a:fillRef idx="0"/>
          <a:effectRef idx="0"/>
          <a:fontRef idx="minor"/>
        </p:style>
      </p:sp>
      <p:sp>
        <p:nvSpPr>
          <p:cNvPr id="350" name="CustomShape 5"/>
          <p:cNvSpPr/>
          <p:nvPr/>
        </p:nvSpPr>
        <p:spPr>
          <a:xfrm>
            <a:off x="380880" y="1658880"/>
            <a:ext cx="8076240" cy="35020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en-US" sz="3200" spc="-1" strike="noStrike">
                <a:solidFill>
                  <a:srgbClr val="000000"/>
                </a:solidFill>
                <a:latin typeface="Times New Roman"/>
                <a:ea typeface="DejaVu Sans"/>
              </a:rPr>
              <a:t>The upper-layer protocols that use the service of the network layer expect to receive an ideal service, but the network layer is not perfect. The performance of a network can be measured in terms of delay, throughput, and packet loss. Congestion control is an issue that can improve the performance.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2883136F-6387-44FF-8A04-DBC9598B484E}"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52"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353"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354"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355"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356"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357"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358"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359" name="CustomShape 9"/>
          <p:cNvSpPr/>
          <p:nvPr/>
        </p:nvSpPr>
        <p:spPr>
          <a:xfrm>
            <a:off x="1108440" y="0"/>
            <a:ext cx="26431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18.3.1  Delay</a:t>
            </a:r>
            <a:endParaRPr b="0" lang="en-US" sz="3600" spc="-1" strike="noStrike">
              <a:latin typeface="Arial"/>
            </a:endParaRPr>
          </a:p>
        </p:txBody>
      </p:sp>
      <p:sp>
        <p:nvSpPr>
          <p:cNvPr id="360" name="CustomShape 10"/>
          <p:cNvSpPr/>
          <p:nvPr/>
        </p:nvSpPr>
        <p:spPr>
          <a:xfrm>
            <a:off x="380880" y="1293840"/>
            <a:ext cx="7923600" cy="35024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All of us expect instantaneous response from a network, but a packet, from its source to its destination, encounters delays. The delays in a network can be divided into four types: transmission delay, propagation delay, processing delay, and queuing delay. Let us first discuss each of these delay types and then show how to calculate a packet delay from the source to the destination..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57C272C-9E62-495C-BDC0-C606CAAC8C47}"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62"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363"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364"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365"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366"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367"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368"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369" name="CustomShape 9"/>
          <p:cNvSpPr/>
          <p:nvPr/>
        </p:nvSpPr>
        <p:spPr>
          <a:xfrm>
            <a:off x="1107360" y="0"/>
            <a:ext cx="38394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18.3.2  Throughput</a:t>
            </a:r>
            <a:endParaRPr b="0" lang="en-US" sz="3600" spc="-1" strike="noStrike">
              <a:latin typeface="Arial"/>
            </a:endParaRPr>
          </a:p>
        </p:txBody>
      </p:sp>
      <p:sp>
        <p:nvSpPr>
          <p:cNvPr id="370" name="CustomShape 10"/>
          <p:cNvSpPr/>
          <p:nvPr/>
        </p:nvSpPr>
        <p:spPr>
          <a:xfrm>
            <a:off x="380880" y="1293840"/>
            <a:ext cx="7923600" cy="43556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Throughput at any point in a network is defined as the number of bits passing through the point in a second, which is actually the transmission rate of data at that point. In a path from source to destination, a packet may pass through several links (networks), each with a different transmission rate. How, then, can we determine the throughput of the whole path? To see the situation, assume that we have three links, each with a different transmission rate, as shown in Figure 18.10.</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1048615-2EA6-4165-A0B6-0B8EDADB25A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72"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18.10:  </a:t>
            </a:r>
            <a:r>
              <a:rPr b="1" i="1" lang="en-US" sz="2000" spc="-1" strike="noStrike">
                <a:solidFill>
                  <a:srgbClr val="000000"/>
                </a:solidFill>
                <a:latin typeface="Times-BoldItalic"/>
                <a:ea typeface="DejaVu Sans"/>
              </a:rPr>
              <a:t> Throughput in a path with three links in a series</a:t>
            </a:r>
            <a:endParaRPr b="0" lang="en-US" sz="2000" spc="-1" strike="noStrike">
              <a:latin typeface="Arial"/>
            </a:endParaRPr>
          </a:p>
        </p:txBody>
      </p:sp>
      <p:pic>
        <p:nvPicPr>
          <p:cNvPr id="373" name="Picture 6" descr=""/>
          <p:cNvPicPr/>
          <p:nvPr/>
        </p:nvPicPr>
        <p:blipFill>
          <a:blip r:embed="rId1"/>
          <a:stretch/>
        </p:blipFill>
        <p:spPr>
          <a:xfrm>
            <a:off x="365040" y="1930320"/>
            <a:ext cx="8625240" cy="1192680"/>
          </a:xfrm>
          <a:prstGeom prst="rect">
            <a:avLst/>
          </a:prstGeom>
          <a:ln>
            <a:noFill/>
          </a:ln>
        </p:spPr>
      </p:pic>
      <p:pic>
        <p:nvPicPr>
          <p:cNvPr id="374" name="Picture 7" descr=""/>
          <p:cNvPicPr/>
          <p:nvPr/>
        </p:nvPicPr>
        <p:blipFill>
          <a:blip r:embed="rId2"/>
          <a:stretch/>
        </p:blipFill>
        <p:spPr>
          <a:xfrm>
            <a:off x="233280" y="4200480"/>
            <a:ext cx="8833320" cy="979920"/>
          </a:xfrm>
          <a:prstGeom prst="rect">
            <a:avLst/>
          </a:prstGeom>
          <a:ln>
            <a:noFill/>
          </a:ln>
        </p:spPr>
      </p:pic>
      <p:pic>
        <p:nvPicPr>
          <p:cNvPr id="375" name="Picture 8" descr=""/>
          <p:cNvPicPr/>
          <p:nvPr/>
        </p:nvPicPr>
        <p:blipFill>
          <a:blip r:embed="rId3"/>
          <a:stretch/>
        </p:blipFill>
        <p:spPr>
          <a:xfrm>
            <a:off x="3511440" y="939960"/>
            <a:ext cx="1931040" cy="248040"/>
          </a:xfrm>
          <a:prstGeom prst="rect">
            <a:avLst/>
          </a:prstGeom>
          <a:ln>
            <a:noFill/>
          </a:ln>
        </p:spPr>
      </p:pic>
      <p:pic>
        <p:nvPicPr>
          <p:cNvPr id="376" name="Picture 9" descr=""/>
          <p:cNvPicPr/>
          <p:nvPr/>
        </p:nvPicPr>
        <p:blipFill>
          <a:blip r:embed="rId4"/>
          <a:stretch/>
        </p:blipFill>
        <p:spPr>
          <a:xfrm>
            <a:off x="3811680" y="3781440"/>
            <a:ext cx="1676880" cy="417960"/>
          </a:xfrm>
          <a:prstGeom prst="rect">
            <a:avLst/>
          </a:prstGeom>
          <a:ln>
            <a:noFill/>
          </a:ln>
        </p:spPr>
      </p:pic>
    </p:spTree>
  </p:cSld>
  <mc:AlternateContent>
    <mc:Choice Requires="p14">
      <p:transition spd="slow" p14:dur="2000"/>
    </mc:Choice>
    <mc:Fallback>
      <p:transition spd="slow"/>
    </mc:Fallback>
  </mc:AlternateContent>
  <p:timing>
    <p:tnLst>
      <p:par>
        <p:cTn id="436" dur="indefinite" restart="never" nodeType="tmRoot">
          <p:childTnLst>
            <p:seq>
              <p:cTn id="437" dur="indefinite" nodeType="mainSeq">
                <p:childTnLst>
                  <p:par>
                    <p:cTn id="438" nodeType="clickEffect" fill="hold">
                      <p:stCondLst>
                        <p:cond delay="indefinite"/>
                      </p:stCondLst>
                      <p:childTnLst>
                        <p:par>
                          <p:cTn id="439" nodeType="withEffect" fill="hold">
                            <p:stCondLst>
                              <p:cond delay="0"/>
                            </p:stCondLst>
                            <p:childTnLst>
                              <p:par>
                                <p:cTn id="440" nodeType="clickEffect" fill="hold" presetClass="entr" presetID="22" presetSubtype="8">
                                  <p:stCondLst>
                                    <p:cond delay="0"/>
                                  </p:stCondLst>
                                  <p:childTnLst>
                                    <p:set>
                                      <p:cBhvr>
                                        <p:cTn id="441" dur="1" fill="hold">
                                          <p:stCondLst>
                                            <p:cond delay="0"/>
                                          </p:stCondLst>
                                        </p:cTn>
                                        <p:tgtEl>
                                          <p:spTgt spid="373"/>
                                        </p:tgtEl>
                                        <p:attrNameLst>
                                          <p:attrName>style.visibility</p:attrName>
                                        </p:attrNameLst>
                                      </p:cBhvr>
                                      <p:to>
                                        <p:strVal val="visible"/>
                                      </p:to>
                                    </p:set>
                                    <p:animEffect filter="wipe(left)" transition="in">
                                      <p:cBhvr additive="repl">
                                        <p:cTn id="442" dur="4000"/>
                                        <p:tgtEl>
                                          <p:spTgt spid="373"/>
                                        </p:tgtEl>
                                      </p:cBhvr>
                                    </p:animEffect>
                                  </p:childTnLst>
                                </p:cTn>
                              </p:par>
                            </p:childTnLst>
                          </p:cTn>
                        </p:par>
                      </p:childTnLst>
                    </p:cTn>
                  </p:par>
                  <p:par>
                    <p:cTn id="443" nodeType="clickEffect" fill="hold">
                      <p:stCondLst>
                        <p:cond delay="indefinite"/>
                      </p:stCondLst>
                      <p:childTnLst>
                        <p:par>
                          <p:cTn id="444" nodeType="withEffect" fill="hold">
                            <p:stCondLst>
                              <p:cond delay="0"/>
                            </p:stCondLst>
                            <p:childTnLst>
                              <p:par>
                                <p:cTn id="445" nodeType="clickEffect" fill="hold" presetClass="entr" presetID="1">
                                  <p:stCondLst>
                                    <p:cond delay="0"/>
                                  </p:stCondLst>
                                  <p:childTnLst>
                                    <p:set>
                                      <p:cBhvr>
                                        <p:cTn id="446" dur="1" fill="hold">
                                          <p:stCondLst>
                                            <p:cond delay="0"/>
                                          </p:stCondLst>
                                        </p:cTn>
                                        <p:tgtEl>
                                          <p:spTgt spid="375"/>
                                        </p:tgtEl>
                                        <p:attrNameLst>
                                          <p:attrName>style.visibility</p:attrName>
                                        </p:attrNameLst>
                                      </p:cBhvr>
                                      <p:to>
                                        <p:strVal val="visible"/>
                                      </p:to>
                                    </p:set>
                                  </p:childTnLst>
                                </p:cTn>
                              </p:par>
                            </p:childTnLst>
                          </p:cTn>
                        </p:par>
                      </p:childTnLst>
                    </p:cTn>
                  </p:par>
                  <p:par>
                    <p:cTn id="447" nodeType="clickEffect" fill="hold">
                      <p:stCondLst>
                        <p:cond delay="indefinite"/>
                      </p:stCondLst>
                      <p:childTnLst>
                        <p:par>
                          <p:cTn id="448" nodeType="withEffect" fill="hold">
                            <p:stCondLst>
                              <p:cond delay="0"/>
                            </p:stCondLst>
                            <p:childTnLst>
                              <p:par>
                                <p:cTn id="449" nodeType="clickEffect" fill="hold" presetClass="entr" presetID="22" presetSubtype="8">
                                  <p:stCondLst>
                                    <p:cond delay="0"/>
                                  </p:stCondLst>
                                  <p:childTnLst>
                                    <p:set>
                                      <p:cBhvr>
                                        <p:cTn id="450" dur="1" fill="hold">
                                          <p:stCondLst>
                                            <p:cond delay="0"/>
                                          </p:stCondLst>
                                        </p:cTn>
                                        <p:tgtEl>
                                          <p:spTgt spid="374"/>
                                        </p:tgtEl>
                                        <p:attrNameLst>
                                          <p:attrName>style.visibility</p:attrName>
                                        </p:attrNameLst>
                                      </p:cBhvr>
                                      <p:to>
                                        <p:strVal val="visible"/>
                                      </p:to>
                                    </p:set>
                                    <p:animEffect filter="wipe(left)" transition="in">
                                      <p:cBhvr additive="repl">
                                        <p:cTn id="451" dur="4250"/>
                                        <p:tgtEl>
                                          <p:spTgt spid="374"/>
                                        </p:tgtEl>
                                      </p:cBhvr>
                                    </p:animEffect>
                                  </p:childTnLst>
                                </p:cTn>
                              </p:par>
                            </p:childTnLst>
                          </p:cTn>
                        </p:par>
                      </p:childTnLst>
                    </p:cTn>
                  </p:par>
                  <p:par>
                    <p:cTn id="452" nodeType="clickEffect" fill="hold">
                      <p:stCondLst>
                        <p:cond delay="indefinite"/>
                      </p:stCondLst>
                      <p:childTnLst>
                        <p:par>
                          <p:cTn id="453" nodeType="withEffect" fill="hold">
                            <p:stCondLst>
                              <p:cond delay="0"/>
                            </p:stCondLst>
                            <p:childTnLst>
                              <p:par>
                                <p:cTn id="454" nodeType="clickEffect" fill="hold" presetClass="entr" presetID="45">
                                  <p:stCondLst>
                                    <p:cond delay="0"/>
                                  </p:stCondLst>
                                  <p:childTnLst>
                                    <p:set>
                                      <p:cBhvr>
                                        <p:cTn id="455" dur="1" fill="hold">
                                          <p:stCondLst>
                                            <p:cond delay="0"/>
                                          </p:stCondLst>
                                        </p:cTn>
                                        <p:tgtEl>
                                          <p:spTgt spid="376"/>
                                        </p:tgtEl>
                                        <p:attrNameLst>
                                          <p:attrName>style.visibility</p:attrName>
                                        </p:attrNameLst>
                                      </p:cBhvr>
                                      <p:to>
                                        <p:strVal val="visible"/>
                                      </p:to>
                                    </p:set>
                                    <p:animEffect filter="fade" transition="in">
                                      <p:cBhvr additive="repl">
                                        <p:cTn id="456" dur="2000"/>
                                        <p:tgtEl>
                                          <p:spTgt spid="376"/>
                                        </p:tgtEl>
                                      </p:cBhvr>
                                    </p:animEffect>
                                    <p:anim calcmode="lin" valueType="num">
                                      <p:cBhvr additive="repl">
                                        <p:cTn id="457" dur="2000" fill="hold"/>
                                        <p:tgtEl>
                                          <p:spTgt spid="376"/>
                                        </p:tgtEl>
                                        <p:attrNameLst>
                                          <p:attrName>ppt_w</p:attrName>
                                        </p:attrNameLst>
                                      </p:cBhvr>
                                      <p:tavLst>
                                        <p:tav fmla="width*sin(2.5*pi*$)" tm="0">
                                          <p:val>
                                            <p:fltVal val="0"/>
                                          </p:val>
                                        </p:tav>
                                        <p:tav fmla="width*sin(2.5*pi*$)" tm="100000">
                                          <p:val>
                                            <p:fltVal val="1"/>
                                          </p:val>
                                        </p:tav>
                                      </p:tavLst>
                                    </p:anim>
                                    <p:anim calcmode="lin" valueType="num">
                                      <p:cBhvr additive="repl">
                                        <p:cTn id="458" dur="2000" fill="hold"/>
                                        <p:tgtEl>
                                          <p:spTgt spid="3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6D0225F7-FC18-4EA2-BD56-9DEA9F7C6722}"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78"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18.11:  </a:t>
            </a:r>
            <a:r>
              <a:rPr b="1" i="1" lang="en-US" sz="2000" spc="-1" strike="noStrike">
                <a:solidFill>
                  <a:srgbClr val="000000"/>
                </a:solidFill>
                <a:latin typeface="Times-BoldItalic"/>
                <a:ea typeface="DejaVu Sans"/>
              </a:rPr>
              <a:t>A path through the Internet backbone</a:t>
            </a:r>
            <a:endParaRPr b="0" lang="en-US" sz="2000" spc="-1" strike="noStrike">
              <a:latin typeface="Arial"/>
            </a:endParaRPr>
          </a:p>
        </p:txBody>
      </p:sp>
      <p:pic>
        <p:nvPicPr>
          <p:cNvPr id="379" name="Picture 4" descr=""/>
          <p:cNvPicPr/>
          <p:nvPr/>
        </p:nvPicPr>
        <p:blipFill>
          <a:blip r:embed="rId1"/>
          <a:stretch/>
        </p:blipFill>
        <p:spPr>
          <a:xfrm>
            <a:off x="533520" y="2514600"/>
            <a:ext cx="7963560" cy="1610280"/>
          </a:xfrm>
          <a:prstGeom prst="rect">
            <a:avLst/>
          </a:prstGeom>
          <a:ln>
            <a:noFill/>
          </a:ln>
        </p:spPr>
      </p:pic>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nodeType="clickEffect" fill="hold">
                      <p:stCondLst>
                        <p:cond delay="indefinite"/>
                      </p:stCondLst>
                      <p:childTnLst>
                        <p:par>
                          <p:cTn id="462" nodeType="withEffect" fill="hold">
                            <p:stCondLst>
                              <p:cond delay="0"/>
                            </p:stCondLst>
                            <p:childTnLst>
                              <p:par>
                                <p:cTn id="463" nodeType="clickEffect" fill="hold" presetClass="entr" presetID="22" presetSubtype="8">
                                  <p:stCondLst>
                                    <p:cond delay="0"/>
                                  </p:stCondLst>
                                  <p:childTnLst>
                                    <p:set>
                                      <p:cBhvr>
                                        <p:cTn id="464" dur="1" fill="hold">
                                          <p:stCondLst>
                                            <p:cond delay="0"/>
                                          </p:stCondLst>
                                        </p:cTn>
                                        <p:tgtEl>
                                          <p:spTgt spid="379"/>
                                        </p:tgtEl>
                                        <p:attrNameLst>
                                          <p:attrName>style.visibility</p:attrName>
                                        </p:attrNameLst>
                                      </p:cBhvr>
                                      <p:to>
                                        <p:strVal val="visible"/>
                                      </p:to>
                                    </p:set>
                                    <p:animEffect filter="wipe(left)" transition="in">
                                      <p:cBhvr additive="repl">
                                        <p:cTn id="465" dur="4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8A0B67F-7864-4D52-97D0-0E00EB7609C2}" type="slidenum">
              <a:rPr b="1" lang="en-US" sz="1200" spc="-1" strike="noStrike">
                <a:solidFill>
                  <a:srgbClr val="000000"/>
                </a:solidFill>
                <a:latin typeface="Arial"/>
                <a:ea typeface="DejaVu Sans"/>
              </a:rPr>
              <a:t>&lt;number&gt;</a:t>
            </a:fld>
            <a:endParaRPr b="0" lang="en-US" sz="1200" spc="-1" strike="noStrike">
              <a:latin typeface="Arial"/>
            </a:endParaRPr>
          </a:p>
        </p:txBody>
      </p:sp>
      <p:sp>
        <p:nvSpPr>
          <p:cNvPr id="131"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  </a:t>
            </a:r>
            <a:r>
              <a:rPr b="1" i="1" lang="en-US" sz="2000" spc="-1" strike="noStrike">
                <a:solidFill>
                  <a:srgbClr val="000000"/>
                </a:solidFill>
                <a:latin typeface="Times-BoldItalic"/>
                <a:ea typeface="DejaVu Sans"/>
              </a:rPr>
              <a:t>Communication at the network layer</a:t>
            </a:r>
            <a:endParaRPr b="0" lang="en-US" sz="2000" spc="-1" strike="noStrike">
              <a:latin typeface="Arial"/>
            </a:endParaRPr>
          </a:p>
        </p:txBody>
      </p:sp>
      <p:pic>
        <p:nvPicPr>
          <p:cNvPr id="132" name="Picture 6" descr=""/>
          <p:cNvPicPr/>
          <p:nvPr/>
        </p:nvPicPr>
        <p:blipFill>
          <a:blip r:embed="rId1"/>
          <a:stretch/>
        </p:blipFill>
        <p:spPr>
          <a:xfrm>
            <a:off x="1905120" y="914400"/>
            <a:ext cx="5145480" cy="5478840"/>
          </a:xfrm>
          <a:prstGeom prst="rect">
            <a:avLst/>
          </a:prstGeom>
          <a:ln>
            <a:noFill/>
          </a:ln>
        </p:spPr>
      </p:pic>
      <p:pic>
        <p:nvPicPr>
          <p:cNvPr id="133" name="Picture 7" descr=""/>
          <p:cNvPicPr/>
          <p:nvPr/>
        </p:nvPicPr>
        <p:blipFill>
          <a:blip r:embed="rId2"/>
          <a:stretch/>
        </p:blipFill>
        <p:spPr>
          <a:xfrm>
            <a:off x="4218120" y="1419120"/>
            <a:ext cx="2138760" cy="4932720"/>
          </a:xfrm>
          <a:prstGeom prst="rect">
            <a:avLst/>
          </a:prstGeom>
          <a:ln>
            <a:noFill/>
          </a:ln>
        </p:spPr>
      </p:pic>
      <p:pic>
        <p:nvPicPr>
          <p:cNvPr id="134" name="Picture 8" descr=""/>
          <p:cNvPicPr/>
          <p:nvPr/>
        </p:nvPicPr>
        <p:blipFill>
          <a:blip r:embed="rId3"/>
          <a:stretch/>
        </p:blipFill>
        <p:spPr>
          <a:xfrm>
            <a:off x="609480" y="4267080"/>
            <a:ext cx="2289600" cy="16610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22" presetSubtype="1">
                                  <p:stCondLst>
                                    <p:cond delay="0"/>
                                  </p:stCondLst>
                                  <p:childTnLst>
                                    <p:set>
                                      <p:cBhvr>
                                        <p:cTn id="6" dur="1" fill="hold">
                                          <p:stCondLst>
                                            <p:cond delay="0"/>
                                          </p:stCondLst>
                                        </p:cTn>
                                        <p:tgtEl>
                                          <p:spTgt spid="132"/>
                                        </p:tgtEl>
                                        <p:attrNameLst>
                                          <p:attrName>style.visibility</p:attrName>
                                        </p:attrNameLst>
                                      </p:cBhvr>
                                      <p:to>
                                        <p:strVal val="visible"/>
                                      </p:to>
                                    </p:set>
                                    <p:animEffect filter="wipe(up)" transition="in">
                                      <p:cBhvr additive="repl">
                                        <p:cTn id="7" dur="2250"/>
                                        <p:tgtEl>
                                          <p:spTgt spid="132"/>
                                        </p:tgtEl>
                                      </p:cBhvr>
                                    </p:animEffect>
                                  </p:childTnLst>
                                </p:cTn>
                              </p:par>
                            </p:childTnLst>
                          </p:cTn>
                        </p:par>
                      </p:childTnLst>
                    </p:cTn>
                  </p:par>
                  <p:par>
                    <p:cTn id="8" nodeType="clickEffect" fill="hold">
                      <p:stCondLst>
                        <p:cond delay="indefinite"/>
                      </p:stCondLst>
                      <p:childTnLst>
                        <p:par>
                          <p:cTn id="9" nodeType="withEffect" fill="hold">
                            <p:stCondLst>
                              <p:cond delay="0"/>
                            </p:stCondLst>
                            <p:childTnLst>
                              <p:par>
                                <p:cTn id="10" nodeType="clickEffect" fill="hold" presetClass="entr" presetID="22" presetSubtype="8">
                                  <p:stCondLst>
                                    <p:cond delay="0"/>
                                  </p:stCondLst>
                                  <p:childTnLst>
                                    <p:set>
                                      <p:cBhvr>
                                        <p:cTn id="11" dur="1" fill="hold">
                                          <p:stCondLst>
                                            <p:cond delay="0"/>
                                          </p:stCondLst>
                                        </p:cTn>
                                        <p:tgtEl>
                                          <p:spTgt spid="133"/>
                                        </p:tgtEl>
                                        <p:attrNameLst>
                                          <p:attrName>style.visibility</p:attrName>
                                        </p:attrNameLst>
                                      </p:cBhvr>
                                      <p:to>
                                        <p:strVal val="visible"/>
                                      </p:to>
                                    </p:set>
                                    <p:animEffect filter="wipe(left)" transition="in">
                                      <p:cBhvr additive="repl">
                                        <p:cTn id="12" dur="5750"/>
                                        <p:tgtEl>
                                          <p:spTgt spid="133"/>
                                        </p:tgtEl>
                                      </p:cBhvr>
                                    </p:animEffect>
                                  </p:childTnLst>
                                </p:cTn>
                              </p:par>
                            </p:childTnLst>
                          </p:cTn>
                        </p:par>
                      </p:childTnLst>
                    </p:cTn>
                  </p:par>
                  <p:par>
                    <p:cTn id="13" nodeType="clickEffect" fill="hold">
                      <p:stCondLst>
                        <p:cond delay="indefinite"/>
                      </p:stCondLst>
                      <p:childTnLst>
                        <p:par>
                          <p:cTn id="14" nodeType="withEffect" fill="hold">
                            <p:stCondLst>
                              <p:cond delay="0"/>
                            </p:stCondLst>
                            <p:childTnLst>
                              <p:par>
                                <p:cTn id="15" nodeType="clickEffect" fill="hold" presetClass="entr" presetID="26">
                                  <p:stCondLst>
                                    <p:cond delay="0"/>
                                  </p:stCondLst>
                                  <p:childTnLst>
                                    <p:set>
                                      <p:cBhvr>
                                        <p:cTn id="16" dur="1" fill="hold">
                                          <p:stCondLst>
                                            <p:cond delay="0"/>
                                          </p:stCondLst>
                                        </p:cTn>
                                        <p:tgtEl>
                                          <p:spTgt spid="134"/>
                                        </p:tgtEl>
                                        <p:attrNameLst>
                                          <p:attrName>style.visibility</p:attrName>
                                        </p:attrNameLst>
                                      </p:cBhvr>
                                      <p:to>
                                        <p:strVal val="visible"/>
                                      </p:to>
                                    </p:set>
                                    <p:animEffect filter="wipe(down)" transition="in">
                                      <p:cBhvr additive="repl">
                                        <p:cTn id="17" dur="580">
                                          <p:stCondLst>
                                            <p:cond delay="0"/>
                                          </p:stCondLst>
                                        </p:cTn>
                                        <p:tgtEl>
                                          <p:spTgt spid="134"/>
                                        </p:tgtEl>
                                      </p:cBhvr>
                                    </p:animEffect>
                                    <p:anim calcmode="lin" valueType="num">
                                      <p:cBhvr additive="repl">
                                        <p:cTn id="18" dur="1822">
                                          <p:stCondLst>
                                            <p:cond delay="0"/>
                                          </p:stCondLst>
                                        </p:cTn>
                                        <p:tgtEl>
                                          <p:spTgt spid="134"/>
                                        </p:tgtEl>
                                        <p:attrNameLst>
                                          <p:attrName>ppt_x</p:attrName>
                                        </p:attrNameLst>
                                      </p:cBhvr>
                                      <p:tavLst>
                                        <p:tav tm="0">
                                          <p:val>
                                            <p:strVal val="#ppt_x-0.25"/>
                                          </p:val>
                                        </p:tav>
                                        <p:tav tm="100000">
                                          <p:val>
                                            <p:strVal val="#ppt_x"/>
                                          </p:val>
                                        </p:tav>
                                      </p:tavLst>
                                    </p:anim>
                                    <p:anim calcmode="lin" valueType="num">
                                      <p:cBhvr additive="repl">
                                        <p:cTn id="19" dur="664">
                                          <p:stCondLst>
                                            <p:cond delay="0"/>
                                          </p:stCondLst>
                                        </p:cTn>
                                        <p:tgtEl>
                                          <p:spTgt spid="134"/>
                                        </p:tgtEl>
                                        <p:attrNameLst>
                                          <p:attrName>ppt_y</p:attrName>
                                        </p:attrNameLst>
                                      </p:cBhvr>
                                      <p:tavLst>
                                        <p:tav fmla="y-sin(pi*$)/3" tm="0">
                                          <p:val>
                                            <p:fltVal val="0.5"/>
                                          </p:val>
                                        </p:tav>
                                        <p:tav fmla="y-sin(pi*$)/3" tm="100000">
                                          <p:val>
                                            <p:fltVal val="1"/>
                                          </p:val>
                                        </p:tav>
                                      </p:tavLst>
                                    </p:anim>
                                    <p:anim calcmode="lin" valueType="num">
                                      <p:cBhvr additive="repl">
                                        <p:cTn id="20" dur="664">
                                          <p:stCondLst>
                                            <p:cond delay="664"/>
                                          </p:stCondLst>
                                        </p:cTn>
                                        <p:tgtEl>
                                          <p:spTgt spid="134"/>
                                        </p:tgtEl>
                                        <p:attrNameLst>
                                          <p:attrName>ppt_y</p:attrName>
                                        </p:attrNameLst>
                                      </p:cBhvr>
                                      <p:tavLst>
                                        <p:tav fmla="y-sin(pi*$)/9" tm="0">
                                          <p:val>
                                            <p:fltVal val="0"/>
                                          </p:val>
                                        </p:tav>
                                        <p:tav fmla="y-sin(pi*$)/9" tm="100000">
                                          <p:val>
                                            <p:fltVal val="1"/>
                                          </p:val>
                                        </p:tav>
                                      </p:tavLst>
                                    </p:anim>
                                    <p:anim calcmode="lin" valueType="num">
                                      <p:cBhvr additive="repl">
                                        <p:cTn id="21" dur="332">
                                          <p:stCondLst>
                                            <p:cond delay="1324"/>
                                          </p:stCondLst>
                                        </p:cTn>
                                        <p:tgtEl>
                                          <p:spTgt spid="134"/>
                                        </p:tgtEl>
                                        <p:attrNameLst>
                                          <p:attrName>ppt_y</p:attrName>
                                        </p:attrNameLst>
                                      </p:cBhvr>
                                      <p:tavLst>
                                        <p:tav fmla="y-sin(pi*$)/27" tm="0">
                                          <p:val>
                                            <p:fltVal val="0"/>
                                          </p:val>
                                        </p:tav>
                                        <p:tav fmla="y-sin(pi*$)/27" tm="100000">
                                          <p:val>
                                            <p:fltVal val="1"/>
                                          </p:val>
                                        </p:tav>
                                      </p:tavLst>
                                    </p:anim>
                                    <p:anim calcmode="lin" valueType="num">
                                      <p:cBhvr additive="repl">
                                        <p:cTn id="22" dur="164">
                                          <p:stCondLst>
                                            <p:cond delay="1656"/>
                                          </p:stCondLst>
                                        </p:cTn>
                                        <p:tgtEl>
                                          <p:spTgt spid="134"/>
                                        </p:tgtEl>
                                        <p:attrNameLst>
                                          <p:attrName>ppt_y</p:attrName>
                                        </p:attrNameLst>
                                      </p:cBhvr>
                                      <p:tavLst>
                                        <p:tav fmla="y-sin(pi*$)/81" tm="0">
                                          <p:val>
                                            <p:fltVal val="0"/>
                                          </p:val>
                                        </p:tav>
                                        <p:tav fmla="y-sin(pi*$)/81" tm="100000">
                                          <p:val>
                                            <p:fltVal val="1"/>
                                          </p:val>
                                        </p:tav>
                                      </p:tavLst>
                                    </p:anim>
                                    <p:animScale>
                                      <p:cBhvr>
                                        <p:cTn id="23" dur="26" fill="hold">
                                          <p:stCondLst>
                                            <p:cond delay="650"/>
                                          </p:stCondLst>
                                        </p:cTn>
                                        <p:tgtEl>
                                          <p:spTgt spid="134"/>
                                        </p:tgtEl>
                                      </p:cBhvr>
                                      <p:to x="100000" y="60000"/>
                                    </p:animScale>
                                    <p:animScale>
                                      <p:cBhvr>
                                        <p:cTn id="24" dur="166" fill="hold">
                                          <p:stCondLst>
                                            <p:cond delay="676"/>
                                          </p:stCondLst>
                                        </p:cTn>
                                        <p:tgtEl>
                                          <p:spTgt spid="134"/>
                                        </p:tgtEl>
                                      </p:cBhvr>
                                      <p:to x="100000" y="100000"/>
                                    </p:animScale>
                                    <p:animScale>
                                      <p:cBhvr>
                                        <p:cTn id="25" dur="26" fill="hold">
                                          <p:stCondLst>
                                            <p:cond delay="1312"/>
                                          </p:stCondLst>
                                        </p:cTn>
                                        <p:tgtEl>
                                          <p:spTgt spid="134"/>
                                        </p:tgtEl>
                                      </p:cBhvr>
                                      <p:to x="100000" y="80000"/>
                                    </p:animScale>
                                    <p:animScale>
                                      <p:cBhvr>
                                        <p:cTn id="26" dur="166" fill="hold">
                                          <p:stCondLst>
                                            <p:cond delay="1338"/>
                                          </p:stCondLst>
                                        </p:cTn>
                                        <p:tgtEl>
                                          <p:spTgt spid="134"/>
                                        </p:tgtEl>
                                      </p:cBhvr>
                                      <p:to x="100000" y="100000"/>
                                    </p:animScale>
                                    <p:animScale>
                                      <p:cBhvr>
                                        <p:cTn id="27" dur="26" fill="hold">
                                          <p:stCondLst>
                                            <p:cond delay="1642"/>
                                          </p:stCondLst>
                                        </p:cTn>
                                        <p:tgtEl>
                                          <p:spTgt spid="134"/>
                                        </p:tgtEl>
                                      </p:cBhvr>
                                      <p:to x="100000" y="90000"/>
                                    </p:animScale>
                                    <p:animScale>
                                      <p:cBhvr>
                                        <p:cTn id="28" dur="166" fill="hold">
                                          <p:stCondLst>
                                            <p:cond delay="1668"/>
                                          </p:stCondLst>
                                        </p:cTn>
                                        <p:tgtEl>
                                          <p:spTgt spid="134"/>
                                        </p:tgtEl>
                                      </p:cBhvr>
                                      <p:to x="100000" y="100000"/>
                                    </p:animScale>
                                    <p:animScale>
                                      <p:cBhvr>
                                        <p:cTn id="29" dur="26" fill="hold">
                                          <p:stCondLst>
                                            <p:cond delay="1808"/>
                                          </p:stCondLst>
                                        </p:cTn>
                                        <p:tgtEl>
                                          <p:spTgt spid="134"/>
                                        </p:tgtEl>
                                      </p:cBhvr>
                                      <p:to x="100000" y="95000"/>
                                    </p:animScale>
                                    <p:animScale>
                                      <p:cBhvr>
                                        <p:cTn id="30" dur="166" fill="hold">
                                          <p:stCondLst>
                                            <p:cond delay="1834"/>
                                          </p:stCondLst>
                                        </p:cTn>
                                        <p:tgtEl>
                                          <p:spTgt spid="134"/>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C5A81D1-CF2A-47D4-A58E-E2E9C49D1FA6}"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81"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18.12:  </a:t>
            </a:r>
            <a:r>
              <a:rPr b="1" i="1" lang="en-US" sz="2000" spc="-1" strike="noStrike">
                <a:solidFill>
                  <a:srgbClr val="000000"/>
                </a:solidFill>
                <a:latin typeface="Times-BoldItalic"/>
                <a:ea typeface="DejaVu Sans"/>
              </a:rPr>
              <a:t> Effect of throughput in shared links</a:t>
            </a:r>
            <a:endParaRPr b="0" lang="en-US" sz="2000" spc="-1" strike="noStrike">
              <a:latin typeface="Arial"/>
            </a:endParaRPr>
          </a:p>
        </p:txBody>
      </p:sp>
      <p:pic>
        <p:nvPicPr>
          <p:cNvPr id="382" name="Picture 4" descr=""/>
          <p:cNvPicPr/>
          <p:nvPr/>
        </p:nvPicPr>
        <p:blipFill>
          <a:blip r:embed="rId1"/>
          <a:stretch/>
        </p:blipFill>
        <p:spPr>
          <a:xfrm>
            <a:off x="498600" y="1889280"/>
            <a:ext cx="8263440" cy="2681640"/>
          </a:xfrm>
          <a:prstGeom prst="rect">
            <a:avLst/>
          </a:prstGeom>
          <a:ln>
            <a:noFill/>
          </a:ln>
        </p:spPr>
      </p:pic>
    </p:spTree>
  </p:cSld>
  <mc:AlternateContent>
    <mc:Choice Requires="p14">
      <p:transition spd="slow" p14:dur="2000"/>
    </mc:Choice>
    <mc:Fallback>
      <p:transition spd="slow"/>
    </mc:Fallback>
  </mc:AlternateContent>
  <p:timing>
    <p:tnLst>
      <p:par>
        <p:cTn id="466" dur="indefinite" restart="never" nodeType="tmRoot">
          <p:childTnLst>
            <p:seq>
              <p:cTn id="467" dur="indefinite" nodeType="mainSeq">
                <p:childTnLst>
                  <p:par>
                    <p:cTn id="468" nodeType="clickEffect" fill="hold">
                      <p:stCondLst>
                        <p:cond delay="indefinite"/>
                      </p:stCondLst>
                      <p:childTnLst>
                        <p:par>
                          <p:cTn id="469" nodeType="withEffect" fill="hold">
                            <p:stCondLst>
                              <p:cond delay="0"/>
                            </p:stCondLst>
                            <p:childTnLst>
                              <p:par>
                                <p:cTn id="470" nodeType="clickEffect" fill="hold" presetClass="entr" presetID="22" presetSubtype="8">
                                  <p:stCondLst>
                                    <p:cond delay="0"/>
                                  </p:stCondLst>
                                  <p:childTnLst>
                                    <p:set>
                                      <p:cBhvr>
                                        <p:cTn id="471" dur="1" fill="hold">
                                          <p:stCondLst>
                                            <p:cond delay="0"/>
                                          </p:stCondLst>
                                        </p:cTn>
                                        <p:tgtEl>
                                          <p:spTgt spid="382"/>
                                        </p:tgtEl>
                                        <p:attrNameLst>
                                          <p:attrName>style.visibility</p:attrName>
                                        </p:attrNameLst>
                                      </p:cBhvr>
                                      <p:to>
                                        <p:strVal val="visible"/>
                                      </p:to>
                                    </p:set>
                                    <p:animEffect filter="wipe(left)" transition="in">
                                      <p:cBhvr additive="repl">
                                        <p:cTn id="472" dur="425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F75C10E-DEBB-4EA7-A4CD-81C86BEBA64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84"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385"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386"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387"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388"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389"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390"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391" name="CustomShape 9"/>
          <p:cNvSpPr/>
          <p:nvPr/>
        </p:nvSpPr>
        <p:spPr>
          <a:xfrm>
            <a:off x="1108800" y="0"/>
            <a:ext cx="3798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18.3.3  Packet Loss</a:t>
            </a:r>
            <a:endParaRPr b="0" lang="en-US" sz="3600" spc="-1" strike="noStrike">
              <a:latin typeface="Arial"/>
            </a:endParaRPr>
          </a:p>
        </p:txBody>
      </p:sp>
      <p:sp>
        <p:nvSpPr>
          <p:cNvPr id="392" name="CustomShape 10"/>
          <p:cNvSpPr/>
          <p:nvPr/>
        </p:nvSpPr>
        <p:spPr>
          <a:xfrm>
            <a:off x="380880" y="1293840"/>
            <a:ext cx="7923600" cy="47822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Another issue that severely affects the performance of communication is the number of packets lost during transmission. When a router receives a packet while processing another packet, the received packet needs to be stored in the input buffer waiting for its turn. A router, however, has an input buffer with a limited size. A time may come when the buffer is full and the next packet needs to be dropped. The effect of packet loss on the Internet network layer is that the packet needs to be resent, which in turn may create overflow and cause more packet loss.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FE994E3D-5458-4AB3-A5FA-D58FAFEF0A95}"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394"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395"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396"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397"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398"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399"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400"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401" name="CustomShape 9"/>
          <p:cNvSpPr/>
          <p:nvPr/>
        </p:nvSpPr>
        <p:spPr>
          <a:xfrm>
            <a:off x="1107720" y="0"/>
            <a:ext cx="52477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18.3.4  Congestion Control</a:t>
            </a:r>
            <a:endParaRPr b="0" lang="en-US" sz="3600" spc="-1" strike="noStrike">
              <a:latin typeface="Arial"/>
            </a:endParaRPr>
          </a:p>
        </p:txBody>
      </p:sp>
      <p:sp>
        <p:nvSpPr>
          <p:cNvPr id="402" name="CustomShape 10"/>
          <p:cNvSpPr/>
          <p:nvPr/>
        </p:nvSpPr>
        <p:spPr>
          <a:xfrm>
            <a:off x="380880" y="1293840"/>
            <a:ext cx="7923600" cy="47822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Congestion control is a mechanism for improving performance. In Chapter 23, we will discuss congestion at the transport layer. Although congestion at the network layer is not explicitly addressed in the Internet model, the study of congestion at this layer may help us to better understand the cause of congestion at the transport layer and find possible remedies to be used at the network layer. Congestion at the network layer is related to two issues, throughput and delay, which we discussed in the previous section.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372A1C97-93E3-4F2F-B9DA-4CC5B5981180}"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04"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18.13. </a:t>
            </a:r>
            <a:r>
              <a:rPr b="1" i="1" lang="en-US" sz="2000" spc="-1" strike="noStrike">
                <a:solidFill>
                  <a:srgbClr val="000000"/>
                </a:solidFill>
                <a:latin typeface="Times-BoldItalic"/>
                <a:ea typeface="DejaVu Sans"/>
              </a:rPr>
              <a:t>Packet delay and throughput as functions of load</a:t>
            </a:r>
            <a:endParaRPr b="0" lang="en-US" sz="2000" spc="-1" strike="noStrike">
              <a:latin typeface="Arial"/>
            </a:endParaRPr>
          </a:p>
        </p:txBody>
      </p:sp>
      <p:pic>
        <p:nvPicPr>
          <p:cNvPr id="405" name="Picture 5" descr=""/>
          <p:cNvPicPr/>
          <p:nvPr/>
        </p:nvPicPr>
        <p:blipFill>
          <a:blip r:embed="rId1"/>
          <a:stretch/>
        </p:blipFill>
        <p:spPr>
          <a:xfrm>
            <a:off x="304920" y="838080"/>
            <a:ext cx="4278960" cy="2875320"/>
          </a:xfrm>
          <a:prstGeom prst="rect">
            <a:avLst/>
          </a:prstGeom>
          <a:ln>
            <a:noFill/>
          </a:ln>
        </p:spPr>
      </p:pic>
      <p:pic>
        <p:nvPicPr>
          <p:cNvPr id="406" name="Picture 6" descr=""/>
          <p:cNvPicPr/>
          <p:nvPr/>
        </p:nvPicPr>
        <p:blipFill>
          <a:blip r:embed="rId2"/>
          <a:stretch/>
        </p:blipFill>
        <p:spPr>
          <a:xfrm>
            <a:off x="4038480" y="3753000"/>
            <a:ext cx="4781880" cy="2875320"/>
          </a:xfrm>
          <a:prstGeom prst="rect">
            <a:avLst/>
          </a:prstGeom>
          <a:ln>
            <a:noFill/>
          </a:ln>
        </p:spPr>
      </p:pic>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nodeType="clickEffect" fill="hold">
                      <p:stCondLst>
                        <p:cond delay="indefinite"/>
                      </p:stCondLst>
                      <p:childTnLst>
                        <p:par>
                          <p:cTn id="476" nodeType="withEffect" fill="hold">
                            <p:stCondLst>
                              <p:cond delay="0"/>
                            </p:stCondLst>
                            <p:childTnLst>
                              <p:par>
                                <p:cTn id="477" nodeType="clickEffect" fill="hold" presetClass="entr" presetID="22" presetSubtype="8">
                                  <p:stCondLst>
                                    <p:cond delay="0"/>
                                  </p:stCondLst>
                                  <p:childTnLst>
                                    <p:set>
                                      <p:cBhvr>
                                        <p:cTn id="478" dur="1" fill="hold">
                                          <p:stCondLst>
                                            <p:cond delay="0"/>
                                          </p:stCondLst>
                                        </p:cTn>
                                        <p:tgtEl>
                                          <p:spTgt spid="405"/>
                                        </p:tgtEl>
                                        <p:attrNameLst>
                                          <p:attrName>style.visibility</p:attrName>
                                        </p:attrNameLst>
                                      </p:cBhvr>
                                      <p:to>
                                        <p:strVal val="visible"/>
                                      </p:to>
                                    </p:set>
                                    <p:animEffect filter="wipe(left)" transition="in">
                                      <p:cBhvr additive="repl">
                                        <p:cTn id="479" dur="500"/>
                                        <p:tgtEl>
                                          <p:spTgt spid="405"/>
                                        </p:tgtEl>
                                      </p:cBhvr>
                                    </p:animEffect>
                                  </p:childTnLst>
                                </p:cTn>
                              </p:par>
                            </p:childTnLst>
                          </p:cTn>
                        </p:par>
                      </p:childTnLst>
                    </p:cTn>
                  </p:par>
                  <p:par>
                    <p:cTn id="480" nodeType="clickEffect" fill="hold">
                      <p:stCondLst>
                        <p:cond delay="indefinite"/>
                      </p:stCondLst>
                      <p:childTnLst>
                        <p:par>
                          <p:cTn id="481" nodeType="withEffect" fill="hold">
                            <p:stCondLst>
                              <p:cond delay="0"/>
                            </p:stCondLst>
                            <p:childTnLst>
                              <p:par>
                                <p:cTn id="482" nodeType="clickEffect" fill="hold" presetClass="entr" presetID="22" presetSubtype="8">
                                  <p:stCondLst>
                                    <p:cond delay="0"/>
                                  </p:stCondLst>
                                  <p:childTnLst>
                                    <p:set>
                                      <p:cBhvr>
                                        <p:cTn id="483" dur="1" fill="hold">
                                          <p:stCondLst>
                                            <p:cond delay="0"/>
                                          </p:stCondLst>
                                        </p:cTn>
                                        <p:tgtEl>
                                          <p:spTgt spid="406"/>
                                        </p:tgtEl>
                                        <p:attrNameLst>
                                          <p:attrName>style.visibility</p:attrName>
                                        </p:attrNameLst>
                                      </p:cBhvr>
                                      <p:to>
                                        <p:strVal val="visible"/>
                                      </p:to>
                                    </p:set>
                                    <p:animEffect filter="wipe(left)" transition="in">
                                      <p:cBhvr additive="repl">
                                        <p:cTn id="484" dur="5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1EE44E7-77AF-4DF3-B864-51624635D4F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08"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18.14:  </a:t>
            </a:r>
            <a:r>
              <a:rPr b="1" i="1" lang="en-US" sz="2000" spc="-1" strike="noStrike">
                <a:solidFill>
                  <a:srgbClr val="000000"/>
                </a:solidFill>
                <a:latin typeface="Times-BoldItalic"/>
                <a:ea typeface="DejaVu Sans"/>
              </a:rPr>
              <a:t> Backpressure method for alleviating congestion</a:t>
            </a:r>
            <a:endParaRPr b="0" lang="en-US" sz="2000" spc="-1" strike="noStrike">
              <a:latin typeface="Arial"/>
            </a:endParaRPr>
          </a:p>
        </p:txBody>
      </p:sp>
      <p:pic>
        <p:nvPicPr>
          <p:cNvPr id="409" name="Picture 7" descr=""/>
          <p:cNvPicPr/>
          <p:nvPr/>
        </p:nvPicPr>
        <p:blipFill>
          <a:blip r:embed="rId1"/>
          <a:stretch/>
        </p:blipFill>
        <p:spPr>
          <a:xfrm>
            <a:off x="4191120" y="2286000"/>
            <a:ext cx="1102320" cy="398880"/>
          </a:xfrm>
          <a:prstGeom prst="rect">
            <a:avLst/>
          </a:prstGeom>
          <a:ln>
            <a:noFill/>
          </a:ln>
        </p:spPr>
      </p:pic>
      <p:pic>
        <p:nvPicPr>
          <p:cNvPr id="410" name="Picture 7" descr=""/>
          <p:cNvPicPr/>
          <p:nvPr/>
        </p:nvPicPr>
        <p:blipFill>
          <a:blip r:embed="rId2"/>
          <a:stretch/>
        </p:blipFill>
        <p:spPr>
          <a:xfrm>
            <a:off x="2514600" y="2286000"/>
            <a:ext cx="1102320" cy="398880"/>
          </a:xfrm>
          <a:prstGeom prst="rect">
            <a:avLst/>
          </a:prstGeom>
          <a:ln>
            <a:noFill/>
          </a:ln>
        </p:spPr>
      </p:pic>
      <p:pic>
        <p:nvPicPr>
          <p:cNvPr id="411" name="Picture 7" descr=""/>
          <p:cNvPicPr/>
          <p:nvPr/>
        </p:nvPicPr>
        <p:blipFill>
          <a:blip r:embed="rId3"/>
          <a:stretch/>
        </p:blipFill>
        <p:spPr>
          <a:xfrm>
            <a:off x="1066680" y="2286000"/>
            <a:ext cx="1102320" cy="398880"/>
          </a:xfrm>
          <a:prstGeom prst="rect">
            <a:avLst/>
          </a:prstGeom>
          <a:ln>
            <a:noFill/>
          </a:ln>
        </p:spPr>
      </p:pic>
      <p:pic>
        <p:nvPicPr>
          <p:cNvPr id="412" name="Picture 8" descr=""/>
          <p:cNvPicPr/>
          <p:nvPr/>
        </p:nvPicPr>
        <p:blipFill>
          <a:blip r:embed="rId4"/>
          <a:stretch/>
        </p:blipFill>
        <p:spPr>
          <a:xfrm>
            <a:off x="533520" y="2705040"/>
            <a:ext cx="8177760" cy="803880"/>
          </a:xfrm>
          <a:prstGeom prst="rect">
            <a:avLst/>
          </a:prstGeom>
          <a:ln>
            <a:noFill/>
          </a:ln>
        </p:spPr>
      </p:pic>
      <p:pic>
        <p:nvPicPr>
          <p:cNvPr id="413" name="Picture 6" descr=""/>
          <p:cNvPicPr/>
          <p:nvPr/>
        </p:nvPicPr>
        <p:blipFill>
          <a:blip r:embed="rId5"/>
          <a:stretch/>
        </p:blipFill>
        <p:spPr>
          <a:xfrm>
            <a:off x="4952880" y="3352680"/>
            <a:ext cx="1294200" cy="309960"/>
          </a:xfrm>
          <a:prstGeom prst="rect">
            <a:avLst/>
          </a:prstGeom>
          <a:ln>
            <a:noFill/>
          </a:ln>
        </p:spPr>
      </p:pic>
      <p:pic>
        <p:nvPicPr>
          <p:cNvPr id="414" name="Picture 9" descr=""/>
          <p:cNvPicPr/>
          <p:nvPr/>
        </p:nvPicPr>
        <p:blipFill>
          <a:blip r:embed="rId6"/>
          <a:stretch/>
        </p:blipFill>
        <p:spPr>
          <a:xfrm>
            <a:off x="882720" y="4032360"/>
            <a:ext cx="7498440" cy="309960"/>
          </a:xfrm>
          <a:prstGeom prst="rect">
            <a:avLst/>
          </a:prstGeom>
          <a:ln>
            <a:noFill/>
          </a:ln>
        </p:spPr>
      </p:pic>
    </p:spTree>
  </p:cSld>
  <mc:AlternateContent>
    <mc:Choice Requires="p14">
      <p:transition spd="slow" p14:dur="2000"/>
    </mc:Choice>
    <mc:Fallback>
      <p:transition spd="slow"/>
    </mc:Fallback>
  </mc:AlternateContent>
  <p:timing>
    <p:tnLst>
      <p:par>
        <p:cTn id="485" dur="indefinite" restart="never" nodeType="tmRoot">
          <p:childTnLst>
            <p:seq>
              <p:cTn id="486" dur="indefinite" nodeType="mainSeq">
                <p:childTnLst>
                  <p:par>
                    <p:cTn id="487" nodeType="clickEffect" fill="hold">
                      <p:stCondLst>
                        <p:cond delay="indefinite"/>
                      </p:stCondLst>
                      <p:childTnLst>
                        <p:par>
                          <p:cTn id="488" nodeType="withEffect" fill="hold">
                            <p:stCondLst>
                              <p:cond delay="0"/>
                            </p:stCondLst>
                            <p:childTnLst>
                              <p:par>
                                <p:cTn id="489" nodeType="clickEffect" fill="hold" presetClass="entr" presetID="1">
                                  <p:stCondLst>
                                    <p:cond delay="0"/>
                                  </p:stCondLst>
                                  <p:childTnLst>
                                    <p:set>
                                      <p:cBhvr>
                                        <p:cTn id="490" dur="1" fill="hold">
                                          <p:stCondLst>
                                            <p:cond delay="0"/>
                                          </p:stCondLst>
                                        </p:cTn>
                                        <p:tgtEl>
                                          <p:spTgt spid="412"/>
                                        </p:tgtEl>
                                        <p:attrNameLst>
                                          <p:attrName>style.visibility</p:attrName>
                                        </p:attrNameLst>
                                      </p:cBhvr>
                                      <p:to>
                                        <p:strVal val="visible"/>
                                      </p:to>
                                    </p:set>
                                  </p:childTnLst>
                                </p:cTn>
                              </p:par>
                            </p:childTnLst>
                          </p:cTn>
                        </p:par>
                      </p:childTnLst>
                    </p:cTn>
                  </p:par>
                  <p:par>
                    <p:cTn id="491" nodeType="clickEffect" fill="hold">
                      <p:stCondLst>
                        <p:cond delay="indefinite"/>
                      </p:stCondLst>
                      <p:childTnLst>
                        <p:par>
                          <p:cTn id="492" nodeType="withEffect" fill="hold">
                            <p:stCondLst>
                              <p:cond delay="0"/>
                            </p:stCondLst>
                            <p:childTnLst>
                              <p:par>
                                <p:cTn id="493" nodeType="clickEffect" fill="hold" presetClass="entr" presetID="22" presetSubtype="8">
                                  <p:stCondLst>
                                    <p:cond delay="0"/>
                                  </p:stCondLst>
                                  <p:childTnLst>
                                    <p:set>
                                      <p:cBhvr>
                                        <p:cTn id="494" dur="1" fill="hold">
                                          <p:stCondLst>
                                            <p:cond delay="0"/>
                                          </p:stCondLst>
                                        </p:cTn>
                                        <p:tgtEl>
                                          <p:spTgt spid="414"/>
                                        </p:tgtEl>
                                        <p:attrNameLst>
                                          <p:attrName>style.visibility</p:attrName>
                                        </p:attrNameLst>
                                      </p:cBhvr>
                                      <p:to>
                                        <p:strVal val="visible"/>
                                      </p:to>
                                    </p:set>
                                    <p:animEffect filter="wipe(left)" transition="in">
                                      <p:cBhvr additive="repl">
                                        <p:cTn id="495" dur="1750"/>
                                        <p:tgtEl>
                                          <p:spTgt spid="414"/>
                                        </p:tgtEl>
                                      </p:cBhvr>
                                    </p:animEffect>
                                  </p:childTnLst>
                                </p:cTn>
                              </p:par>
                            </p:childTnLst>
                          </p:cTn>
                        </p:par>
                      </p:childTnLst>
                    </p:cTn>
                  </p:par>
                  <p:par>
                    <p:cTn id="496" nodeType="clickEffect" fill="hold">
                      <p:stCondLst>
                        <p:cond delay="indefinite"/>
                      </p:stCondLst>
                      <p:childTnLst>
                        <p:par>
                          <p:cTn id="497" nodeType="withEffect" fill="hold">
                            <p:stCondLst>
                              <p:cond delay="0"/>
                            </p:stCondLst>
                            <p:childTnLst>
                              <p:par>
                                <p:cTn id="498" nodeType="clickEffect" fill="hold" presetClass="entr" presetID="45">
                                  <p:stCondLst>
                                    <p:cond delay="0"/>
                                  </p:stCondLst>
                                  <p:childTnLst>
                                    <p:set>
                                      <p:cBhvr>
                                        <p:cTn id="499" dur="1" fill="hold">
                                          <p:stCondLst>
                                            <p:cond delay="0"/>
                                          </p:stCondLst>
                                        </p:cTn>
                                        <p:tgtEl>
                                          <p:spTgt spid="413"/>
                                        </p:tgtEl>
                                        <p:attrNameLst>
                                          <p:attrName>style.visibility</p:attrName>
                                        </p:attrNameLst>
                                      </p:cBhvr>
                                      <p:to>
                                        <p:strVal val="visible"/>
                                      </p:to>
                                    </p:set>
                                    <p:animEffect filter="fade" transition="in">
                                      <p:cBhvr additive="repl">
                                        <p:cTn id="500" dur="2000"/>
                                        <p:tgtEl>
                                          <p:spTgt spid="413"/>
                                        </p:tgtEl>
                                      </p:cBhvr>
                                    </p:animEffect>
                                    <p:anim calcmode="lin" valueType="num">
                                      <p:cBhvr additive="repl">
                                        <p:cTn id="501" dur="2000" fill="hold"/>
                                        <p:tgtEl>
                                          <p:spTgt spid="413"/>
                                        </p:tgtEl>
                                        <p:attrNameLst>
                                          <p:attrName>ppt_w</p:attrName>
                                        </p:attrNameLst>
                                      </p:cBhvr>
                                      <p:tavLst>
                                        <p:tav fmla="width*sin(2.5*pi*$)" tm="0">
                                          <p:val>
                                            <p:fltVal val="0"/>
                                          </p:val>
                                        </p:tav>
                                        <p:tav fmla="width*sin(2.5*pi*$)" tm="100000">
                                          <p:val>
                                            <p:fltVal val="1"/>
                                          </p:val>
                                        </p:tav>
                                      </p:tavLst>
                                    </p:anim>
                                    <p:anim calcmode="lin" valueType="num">
                                      <p:cBhvr additive="repl">
                                        <p:cTn id="502" dur="2000" fill="hold"/>
                                        <p:tgtEl>
                                          <p:spTgt spid="413"/>
                                        </p:tgtEl>
                                        <p:attrNameLst>
                                          <p:attrName>ppt_h</p:attrName>
                                        </p:attrNameLst>
                                      </p:cBhvr>
                                      <p:tavLst>
                                        <p:tav tm="0">
                                          <p:val>
                                            <p:strVal val="#ppt_h"/>
                                          </p:val>
                                        </p:tav>
                                        <p:tav tm="100000">
                                          <p:val>
                                            <p:strVal val="#ppt_h"/>
                                          </p:val>
                                        </p:tav>
                                      </p:tavLst>
                                    </p:anim>
                                  </p:childTnLst>
                                </p:cTn>
                              </p:par>
                            </p:childTnLst>
                          </p:cTn>
                        </p:par>
                      </p:childTnLst>
                    </p:cTn>
                  </p:par>
                  <p:par>
                    <p:cTn id="503" nodeType="clickEffect" fill="hold">
                      <p:stCondLst>
                        <p:cond delay="indefinite"/>
                      </p:stCondLst>
                      <p:childTnLst>
                        <p:par>
                          <p:cTn id="504" nodeType="withEffect" fill="hold">
                            <p:stCondLst>
                              <p:cond delay="0"/>
                            </p:stCondLst>
                            <p:childTnLst>
                              <p:par>
                                <p:cTn id="505" nodeType="clickEffect" fill="hold" presetClass="entr" presetID="1">
                                  <p:stCondLst>
                                    <p:cond delay="0"/>
                                  </p:stCondLst>
                                  <p:childTnLst>
                                    <p:set>
                                      <p:cBhvr>
                                        <p:cTn id="506" dur="1" fill="hold">
                                          <p:stCondLst>
                                            <p:cond delay="0"/>
                                          </p:stCondLst>
                                        </p:cTn>
                                        <p:tgtEl>
                                          <p:spTgt spid="409"/>
                                        </p:tgtEl>
                                        <p:attrNameLst>
                                          <p:attrName>style.visibility</p:attrName>
                                        </p:attrNameLst>
                                      </p:cBhvr>
                                      <p:to>
                                        <p:strVal val="visible"/>
                                      </p:to>
                                    </p:set>
                                  </p:childTnLst>
                                </p:cTn>
                              </p:par>
                            </p:childTnLst>
                          </p:cTn>
                        </p:par>
                      </p:childTnLst>
                    </p:cTn>
                  </p:par>
                  <p:par>
                    <p:cTn id="507" nodeType="clickEffect" fill="hold">
                      <p:stCondLst>
                        <p:cond delay="indefinite"/>
                      </p:stCondLst>
                      <p:childTnLst>
                        <p:par>
                          <p:cTn id="508" nodeType="withEffect" fill="hold">
                            <p:stCondLst>
                              <p:cond delay="0"/>
                            </p:stCondLst>
                            <p:childTnLst>
                              <p:par>
                                <p:cTn id="509" nodeType="clickEffect" fill="hold" presetClass="entr" presetID="1">
                                  <p:stCondLst>
                                    <p:cond delay="0"/>
                                  </p:stCondLst>
                                  <p:childTnLst>
                                    <p:set>
                                      <p:cBhvr>
                                        <p:cTn id="510" dur="1" fill="hold">
                                          <p:stCondLst>
                                            <p:cond delay="0"/>
                                          </p:stCondLst>
                                        </p:cTn>
                                        <p:tgtEl>
                                          <p:spTgt spid="410"/>
                                        </p:tgtEl>
                                        <p:attrNameLst>
                                          <p:attrName>style.visibility</p:attrName>
                                        </p:attrNameLst>
                                      </p:cBhvr>
                                      <p:to>
                                        <p:strVal val="visible"/>
                                      </p:to>
                                    </p:set>
                                  </p:childTnLst>
                                </p:cTn>
                              </p:par>
                            </p:childTnLst>
                          </p:cTn>
                        </p:par>
                      </p:childTnLst>
                    </p:cTn>
                  </p:par>
                  <p:par>
                    <p:cTn id="511" nodeType="clickEffect" fill="hold">
                      <p:stCondLst>
                        <p:cond delay="indefinite"/>
                      </p:stCondLst>
                      <p:childTnLst>
                        <p:par>
                          <p:cTn id="512" nodeType="withEffect" fill="hold">
                            <p:stCondLst>
                              <p:cond delay="0"/>
                            </p:stCondLst>
                            <p:childTnLst>
                              <p:par>
                                <p:cTn id="513" nodeType="clickEffect" fill="hold" presetClass="entr" presetID="1">
                                  <p:stCondLst>
                                    <p:cond delay="0"/>
                                  </p:stCondLst>
                                  <p:childTnLst>
                                    <p:set>
                                      <p:cBhvr>
                                        <p:cTn id="514"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43664388-A578-405D-AE87-E6721505EAC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16"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4.15:  </a:t>
            </a:r>
            <a:r>
              <a:rPr b="1" i="1" lang="en-US" sz="2000" spc="-1" strike="noStrike">
                <a:solidFill>
                  <a:srgbClr val="000000"/>
                </a:solidFill>
                <a:latin typeface="Times-BoldItalic"/>
                <a:ea typeface="DejaVu Sans"/>
              </a:rPr>
              <a:t>Choke packet</a:t>
            </a:r>
            <a:endParaRPr b="0" lang="en-US" sz="2000" spc="-1" strike="noStrike">
              <a:latin typeface="Arial"/>
            </a:endParaRPr>
          </a:p>
        </p:txBody>
      </p:sp>
      <p:pic>
        <p:nvPicPr>
          <p:cNvPr id="417" name="Picture 5" descr=""/>
          <p:cNvPicPr/>
          <p:nvPr/>
        </p:nvPicPr>
        <p:blipFill>
          <a:blip r:embed="rId1"/>
          <a:stretch/>
        </p:blipFill>
        <p:spPr>
          <a:xfrm>
            <a:off x="304920" y="2286000"/>
            <a:ext cx="8298360" cy="790920"/>
          </a:xfrm>
          <a:prstGeom prst="rect">
            <a:avLst/>
          </a:prstGeom>
          <a:ln>
            <a:noFill/>
          </a:ln>
        </p:spPr>
      </p:pic>
      <p:pic>
        <p:nvPicPr>
          <p:cNvPr id="418" name="Picture 6" descr=""/>
          <p:cNvPicPr/>
          <p:nvPr/>
        </p:nvPicPr>
        <p:blipFill>
          <a:blip r:embed="rId2"/>
          <a:stretch/>
        </p:blipFill>
        <p:spPr>
          <a:xfrm>
            <a:off x="611280" y="3557520"/>
            <a:ext cx="7617240" cy="327600"/>
          </a:xfrm>
          <a:prstGeom prst="rect">
            <a:avLst/>
          </a:prstGeom>
          <a:ln>
            <a:noFill/>
          </a:ln>
        </p:spPr>
      </p:pic>
      <p:pic>
        <p:nvPicPr>
          <p:cNvPr id="419" name="Picture 7" descr=""/>
          <p:cNvPicPr/>
          <p:nvPr/>
        </p:nvPicPr>
        <p:blipFill>
          <a:blip r:embed="rId3"/>
          <a:stretch/>
        </p:blipFill>
        <p:spPr>
          <a:xfrm>
            <a:off x="4724280" y="2889360"/>
            <a:ext cx="1294200" cy="309960"/>
          </a:xfrm>
          <a:prstGeom prst="rect">
            <a:avLst/>
          </a:prstGeom>
          <a:ln>
            <a:noFill/>
          </a:ln>
        </p:spPr>
      </p:pic>
      <p:pic>
        <p:nvPicPr>
          <p:cNvPr id="420" name="Picture 8" descr=""/>
          <p:cNvPicPr/>
          <p:nvPr/>
        </p:nvPicPr>
        <p:blipFill>
          <a:blip r:embed="rId4"/>
          <a:stretch/>
        </p:blipFill>
        <p:spPr>
          <a:xfrm>
            <a:off x="533520" y="1295280"/>
            <a:ext cx="4740840" cy="949680"/>
          </a:xfrm>
          <a:prstGeom prst="rect">
            <a:avLst/>
          </a:prstGeom>
          <a:ln>
            <a:noFill/>
          </a:ln>
        </p:spPr>
      </p:pic>
    </p:spTree>
  </p:cSld>
  <mc:AlternateContent>
    <mc:Choice Requires="p14">
      <p:transition spd="slow" p14:dur="2000"/>
    </mc:Choice>
    <mc:Fallback>
      <p:transition spd="slow"/>
    </mc:Fallback>
  </mc:AlternateContent>
  <p:timing>
    <p:tnLst>
      <p:par>
        <p:cTn id="515" dur="indefinite" restart="never" nodeType="tmRoot">
          <p:childTnLst>
            <p:seq>
              <p:cTn id="516" dur="indefinite" nodeType="mainSeq">
                <p:childTnLst>
                  <p:par>
                    <p:cTn id="517" nodeType="clickEffect" fill="hold">
                      <p:stCondLst>
                        <p:cond delay="indefinite"/>
                      </p:stCondLst>
                      <p:childTnLst>
                        <p:par>
                          <p:cTn id="518" nodeType="withEffect" fill="hold">
                            <p:stCondLst>
                              <p:cond delay="0"/>
                            </p:stCondLst>
                            <p:childTnLst>
                              <p:par>
                                <p:cTn id="519" nodeType="clickEffect" fill="hold" presetClass="entr" presetID="1">
                                  <p:stCondLst>
                                    <p:cond delay="0"/>
                                  </p:stCondLst>
                                  <p:childTnLst>
                                    <p:set>
                                      <p:cBhvr>
                                        <p:cTn id="520" dur="1" fill="hold">
                                          <p:stCondLst>
                                            <p:cond delay="0"/>
                                          </p:stCondLst>
                                        </p:cTn>
                                        <p:tgtEl>
                                          <p:spTgt spid="417"/>
                                        </p:tgtEl>
                                        <p:attrNameLst>
                                          <p:attrName>style.visibility</p:attrName>
                                        </p:attrNameLst>
                                      </p:cBhvr>
                                      <p:to>
                                        <p:strVal val="visible"/>
                                      </p:to>
                                    </p:set>
                                  </p:childTnLst>
                                </p:cTn>
                              </p:par>
                            </p:childTnLst>
                          </p:cTn>
                        </p:par>
                      </p:childTnLst>
                    </p:cTn>
                  </p:par>
                  <p:par>
                    <p:cTn id="521" nodeType="clickEffect" fill="hold">
                      <p:stCondLst>
                        <p:cond delay="indefinite"/>
                      </p:stCondLst>
                      <p:childTnLst>
                        <p:par>
                          <p:cTn id="522" nodeType="withEffect" fill="hold">
                            <p:stCondLst>
                              <p:cond delay="0"/>
                            </p:stCondLst>
                            <p:childTnLst>
                              <p:par>
                                <p:cTn id="523" nodeType="clickEffect" fill="hold" presetClass="entr" presetID="22" presetSubtype="8">
                                  <p:stCondLst>
                                    <p:cond delay="0"/>
                                  </p:stCondLst>
                                  <p:childTnLst>
                                    <p:set>
                                      <p:cBhvr>
                                        <p:cTn id="524" dur="1" fill="hold">
                                          <p:stCondLst>
                                            <p:cond delay="0"/>
                                          </p:stCondLst>
                                        </p:cTn>
                                        <p:tgtEl>
                                          <p:spTgt spid="418"/>
                                        </p:tgtEl>
                                        <p:attrNameLst>
                                          <p:attrName>style.visibility</p:attrName>
                                        </p:attrNameLst>
                                      </p:cBhvr>
                                      <p:to>
                                        <p:strVal val="visible"/>
                                      </p:to>
                                    </p:set>
                                    <p:animEffect filter="wipe(left)" transition="in">
                                      <p:cBhvr additive="repl">
                                        <p:cTn id="525" dur="4000"/>
                                        <p:tgtEl>
                                          <p:spTgt spid="418"/>
                                        </p:tgtEl>
                                      </p:cBhvr>
                                    </p:animEffect>
                                  </p:childTnLst>
                                </p:cTn>
                              </p:par>
                            </p:childTnLst>
                          </p:cTn>
                        </p:par>
                      </p:childTnLst>
                    </p:cTn>
                  </p:par>
                  <p:par>
                    <p:cTn id="526" nodeType="clickEffect" fill="hold">
                      <p:stCondLst>
                        <p:cond delay="indefinite"/>
                      </p:stCondLst>
                      <p:childTnLst>
                        <p:par>
                          <p:cTn id="527" nodeType="withEffect" fill="hold">
                            <p:stCondLst>
                              <p:cond delay="0"/>
                            </p:stCondLst>
                            <p:childTnLst>
                              <p:par>
                                <p:cTn id="528" nodeType="clickEffect" fill="hold" presetClass="entr" presetID="45">
                                  <p:stCondLst>
                                    <p:cond delay="0"/>
                                  </p:stCondLst>
                                  <p:childTnLst>
                                    <p:set>
                                      <p:cBhvr>
                                        <p:cTn id="529" dur="1" fill="hold">
                                          <p:stCondLst>
                                            <p:cond delay="0"/>
                                          </p:stCondLst>
                                        </p:cTn>
                                        <p:tgtEl>
                                          <p:spTgt spid="419"/>
                                        </p:tgtEl>
                                        <p:attrNameLst>
                                          <p:attrName>style.visibility</p:attrName>
                                        </p:attrNameLst>
                                      </p:cBhvr>
                                      <p:to>
                                        <p:strVal val="visible"/>
                                      </p:to>
                                    </p:set>
                                    <p:animEffect filter="fade" transition="in">
                                      <p:cBhvr additive="repl">
                                        <p:cTn id="530" dur="2000"/>
                                        <p:tgtEl>
                                          <p:spTgt spid="419"/>
                                        </p:tgtEl>
                                      </p:cBhvr>
                                    </p:animEffect>
                                    <p:anim calcmode="lin" valueType="num">
                                      <p:cBhvr additive="repl">
                                        <p:cTn id="531" dur="2000" fill="hold"/>
                                        <p:tgtEl>
                                          <p:spTgt spid="419"/>
                                        </p:tgtEl>
                                        <p:attrNameLst>
                                          <p:attrName>ppt_w</p:attrName>
                                        </p:attrNameLst>
                                      </p:cBhvr>
                                      <p:tavLst>
                                        <p:tav fmla="width*sin(2.5*pi*$)" tm="0">
                                          <p:val>
                                            <p:fltVal val="0"/>
                                          </p:val>
                                        </p:tav>
                                        <p:tav fmla="width*sin(2.5*pi*$)" tm="100000">
                                          <p:val>
                                            <p:fltVal val="1"/>
                                          </p:val>
                                        </p:tav>
                                      </p:tavLst>
                                    </p:anim>
                                    <p:anim calcmode="lin" valueType="num">
                                      <p:cBhvr additive="repl">
                                        <p:cTn id="532" dur="2000" fill="hold"/>
                                        <p:tgtEl>
                                          <p:spTgt spid="419"/>
                                        </p:tgtEl>
                                        <p:attrNameLst>
                                          <p:attrName>ppt_h</p:attrName>
                                        </p:attrNameLst>
                                      </p:cBhvr>
                                      <p:tavLst>
                                        <p:tav tm="0">
                                          <p:val>
                                            <p:strVal val="#ppt_h"/>
                                          </p:val>
                                        </p:tav>
                                        <p:tav tm="100000">
                                          <p:val>
                                            <p:strVal val="#ppt_h"/>
                                          </p:val>
                                        </p:tav>
                                      </p:tavLst>
                                    </p:anim>
                                  </p:childTnLst>
                                </p:cTn>
                              </p:par>
                            </p:childTnLst>
                          </p:cTn>
                        </p:par>
                      </p:childTnLst>
                    </p:cTn>
                  </p:par>
                  <p:par>
                    <p:cTn id="533" nodeType="clickEffect" fill="hold">
                      <p:stCondLst>
                        <p:cond delay="indefinite"/>
                      </p:stCondLst>
                      <p:childTnLst>
                        <p:par>
                          <p:cTn id="534" nodeType="withEffect" fill="hold">
                            <p:stCondLst>
                              <p:cond delay="0"/>
                            </p:stCondLst>
                            <p:childTnLst>
                              <p:par>
                                <p:cTn id="535" nodeType="clickEffect" fill="hold" presetClass="entr" presetID="22" presetSubtype="2">
                                  <p:stCondLst>
                                    <p:cond delay="0"/>
                                  </p:stCondLst>
                                  <p:childTnLst>
                                    <p:set>
                                      <p:cBhvr>
                                        <p:cTn id="536" dur="1" fill="hold">
                                          <p:stCondLst>
                                            <p:cond delay="0"/>
                                          </p:stCondLst>
                                        </p:cTn>
                                        <p:tgtEl>
                                          <p:spTgt spid="420"/>
                                        </p:tgtEl>
                                        <p:attrNameLst>
                                          <p:attrName>style.visibility</p:attrName>
                                        </p:attrNameLst>
                                      </p:cBhvr>
                                      <p:to>
                                        <p:strVal val="visible"/>
                                      </p:to>
                                    </p:set>
                                    <p:animEffect filter="wipe(right)" transition="in">
                                      <p:cBhvr additive="repl">
                                        <p:cTn id="537" dur="5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84E3748-00E7-4819-B138-E7E5A9262F6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22" name="CustomShape 2"/>
          <p:cNvSpPr/>
          <p:nvPr/>
        </p:nvSpPr>
        <p:spPr>
          <a:xfrm>
            <a:off x="0" y="0"/>
            <a:ext cx="9142920" cy="1370520"/>
          </a:xfrm>
          <a:prstGeom prst="rect">
            <a:avLst/>
          </a:prstGeom>
          <a:solidFill>
            <a:srgbClr val="33ccff"/>
          </a:solidFill>
          <a:ln w="9360">
            <a:solidFill>
              <a:schemeClr val="tx1"/>
            </a:solidFill>
            <a:miter/>
          </a:ln>
        </p:spPr>
        <p:style>
          <a:lnRef idx="0"/>
          <a:fillRef idx="0"/>
          <a:effectRef idx="0"/>
          <a:fontRef idx="minor"/>
        </p:style>
      </p:sp>
      <p:sp>
        <p:nvSpPr>
          <p:cNvPr id="423" name="CustomShape 3"/>
          <p:cNvSpPr/>
          <p:nvPr/>
        </p:nvSpPr>
        <p:spPr>
          <a:xfrm>
            <a:off x="236160" y="406440"/>
            <a:ext cx="4525200" cy="1064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Times New Roman"/>
                <a:ea typeface="DejaVu Sans"/>
              </a:rPr>
              <a:t>18-4  IPv4  ADDRESSES</a:t>
            </a:r>
            <a:endParaRPr b="0" lang="en-US" sz="3200" spc="-1" strike="noStrike">
              <a:latin typeface="Arial"/>
            </a:endParaRPr>
          </a:p>
          <a:p>
            <a:pPr>
              <a:lnSpc>
                <a:spcPct val="100000"/>
              </a:lnSpc>
            </a:pPr>
            <a:endParaRPr b="0" lang="en-US" sz="3200" spc="-1" strike="noStrike">
              <a:latin typeface="Arial"/>
            </a:endParaRPr>
          </a:p>
        </p:txBody>
      </p:sp>
      <p:sp>
        <p:nvSpPr>
          <p:cNvPr id="424" name="CustomShape 4"/>
          <p:cNvSpPr/>
          <p:nvPr/>
        </p:nvSpPr>
        <p:spPr>
          <a:xfrm>
            <a:off x="8229600" y="6400800"/>
            <a:ext cx="183240" cy="365760"/>
          </a:xfrm>
          <a:prstGeom prst="rect">
            <a:avLst/>
          </a:prstGeom>
          <a:noFill/>
          <a:ln>
            <a:noFill/>
          </a:ln>
        </p:spPr>
        <p:style>
          <a:lnRef idx="0"/>
          <a:fillRef idx="0"/>
          <a:effectRef idx="0"/>
          <a:fontRef idx="minor"/>
        </p:style>
      </p:sp>
      <p:sp>
        <p:nvSpPr>
          <p:cNvPr id="425" name="CustomShape 5"/>
          <p:cNvSpPr/>
          <p:nvPr/>
        </p:nvSpPr>
        <p:spPr>
          <a:xfrm>
            <a:off x="520560" y="1646280"/>
            <a:ext cx="8076240" cy="44769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en-US" sz="3200" spc="-1" strike="noStrike">
                <a:solidFill>
                  <a:srgbClr val="000000"/>
                </a:solidFill>
                <a:latin typeface="Times New Roman"/>
                <a:ea typeface="DejaVu Sans"/>
              </a:rPr>
              <a:t>The identifier used in the IP layer of the TCP/IP protocol suite to identify the connection of each device to the Internet is called the Internet address or IP address. An IPv4 address is a 32-bit address that uniquely and universally defines the connection of a host or a router to the Internet. The IP address is the address of the connection, not the host or the router.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B1D9D93-1A76-486F-9822-C20C6F6059CB}"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27"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428"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429"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430"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431"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432"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433"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434" name="CustomShape 9"/>
          <p:cNvSpPr/>
          <p:nvPr/>
        </p:nvSpPr>
        <p:spPr>
          <a:xfrm>
            <a:off x="1116000" y="0"/>
            <a:ext cx="4266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18.4.1  Address Space</a:t>
            </a:r>
            <a:endParaRPr b="0" lang="en-US" sz="3600" spc="-1" strike="noStrike">
              <a:latin typeface="Arial"/>
            </a:endParaRPr>
          </a:p>
        </p:txBody>
      </p:sp>
      <p:sp>
        <p:nvSpPr>
          <p:cNvPr id="435" name="CustomShape 10"/>
          <p:cNvSpPr/>
          <p:nvPr/>
        </p:nvSpPr>
        <p:spPr>
          <a:xfrm>
            <a:off x="380880" y="1293840"/>
            <a:ext cx="7923600" cy="39290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A protocol like IPv4 that defines addresses has an address space. An address space is the total number of addresses used by the protocol. If a protocol uses b bits to define an address, the address space is 2b because each bit can have two different values (0 or 1). IPv4 uses 32-bit addresses, which means that the address space is 232 or 4,294,967,296 (more than four billion). If there were no restrictions, more than 4 billion devices could be connected to the Internet.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7906BE7-5ADD-42E3-B744-0B13423B778F}"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37"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18.16:  </a:t>
            </a:r>
            <a:r>
              <a:rPr b="1" i="1" lang="en-US" sz="2000" spc="-1" strike="noStrike">
                <a:solidFill>
                  <a:srgbClr val="000000"/>
                </a:solidFill>
                <a:latin typeface="Times-BoldItalic"/>
                <a:ea typeface="DejaVu Sans"/>
              </a:rPr>
              <a:t> Three different notations in IPv4 addressing</a:t>
            </a:r>
            <a:endParaRPr b="0" lang="en-US" sz="2000" spc="-1" strike="noStrike">
              <a:latin typeface="Arial"/>
            </a:endParaRPr>
          </a:p>
        </p:txBody>
      </p:sp>
      <p:pic>
        <p:nvPicPr>
          <p:cNvPr id="438" name="Picture 5" descr=""/>
          <p:cNvPicPr/>
          <p:nvPr/>
        </p:nvPicPr>
        <p:blipFill>
          <a:blip r:embed="rId1"/>
          <a:stretch/>
        </p:blipFill>
        <p:spPr>
          <a:xfrm>
            <a:off x="169920" y="1600200"/>
            <a:ext cx="8492040" cy="516600"/>
          </a:xfrm>
          <a:prstGeom prst="rect">
            <a:avLst/>
          </a:prstGeom>
          <a:ln>
            <a:noFill/>
          </a:ln>
        </p:spPr>
      </p:pic>
      <p:pic>
        <p:nvPicPr>
          <p:cNvPr id="439" name="Picture 6" descr=""/>
          <p:cNvPicPr/>
          <p:nvPr/>
        </p:nvPicPr>
        <p:blipFill>
          <a:blip r:embed="rId2"/>
          <a:stretch/>
        </p:blipFill>
        <p:spPr>
          <a:xfrm>
            <a:off x="835200" y="2847960"/>
            <a:ext cx="5488560" cy="700560"/>
          </a:xfrm>
          <a:prstGeom prst="rect">
            <a:avLst/>
          </a:prstGeom>
          <a:ln>
            <a:noFill/>
          </a:ln>
        </p:spPr>
      </p:pic>
      <p:pic>
        <p:nvPicPr>
          <p:cNvPr id="440" name="Picture 7" descr=""/>
          <p:cNvPicPr/>
          <p:nvPr/>
        </p:nvPicPr>
        <p:blipFill>
          <a:blip r:embed="rId3"/>
          <a:stretch/>
        </p:blipFill>
        <p:spPr>
          <a:xfrm>
            <a:off x="1063800" y="4510080"/>
            <a:ext cx="5717160" cy="749880"/>
          </a:xfrm>
          <a:prstGeom prst="rect">
            <a:avLst/>
          </a:prstGeom>
          <a:ln>
            <a:noFill/>
          </a:ln>
        </p:spPr>
      </p:pic>
      <p:sp>
        <p:nvSpPr>
          <p:cNvPr id="441" name="CustomShape 3"/>
          <p:cNvSpPr/>
          <p:nvPr/>
        </p:nvSpPr>
        <p:spPr>
          <a:xfrm>
            <a:off x="1905120" y="2117880"/>
            <a:ext cx="1446840" cy="929160"/>
          </a:xfrm>
          <a:custGeom>
            <a:avLst/>
            <a:gdLst/>
            <a:ahLst/>
            <a:rect l="l" t="t" r="r" b="b"/>
            <a:pathLst>
              <a:path w="21600" h="21600">
                <a:moveTo>
                  <a:pt x="0" y="0"/>
                </a:moveTo>
                <a:lnTo>
                  <a:pt x="21600" y="21600"/>
                </a:lnTo>
              </a:path>
            </a:pathLst>
          </a:custGeom>
          <a:noFill/>
          <a:ln w="28440">
            <a:solidFill>
              <a:srgbClr val="7030a0"/>
            </a:solidFill>
            <a:round/>
            <a:headEnd len="med" type="arrow" w="med"/>
            <a:tailEnd len="med" type="arrow" w="med"/>
          </a:ln>
        </p:spPr>
        <p:style>
          <a:lnRef idx="0"/>
          <a:fillRef idx="0"/>
          <a:effectRef idx="0"/>
          <a:fontRef idx="minor"/>
        </p:style>
      </p:sp>
      <p:sp>
        <p:nvSpPr>
          <p:cNvPr id="442" name="CustomShape 4"/>
          <p:cNvSpPr/>
          <p:nvPr/>
        </p:nvSpPr>
        <p:spPr>
          <a:xfrm>
            <a:off x="3922560" y="2117880"/>
            <a:ext cx="305280" cy="929160"/>
          </a:xfrm>
          <a:custGeom>
            <a:avLst/>
            <a:gdLst/>
            <a:ahLst/>
            <a:rect l="l" t="t" r="r" b="b"/>
            <a:pathLst>
              <a:path w="21600" h="21600">
                <a:moveTo>
                  <a:pt x="0" y="0"/>
                </a:moveTo>
                <a:lnTo>
                  <a:pt x="21600" y="21600"/>
                </a:lnTo>
              </a:path>
            </a:pathLst>
          </a:custGeom>
          <a:noFill/>
          <a:ln w="28440">
            <a:solidFill>
              <a:srgbClr val="7030a0"/>
            </a:solidFill>
            <a:round/>
            <a:headEnd len="med" type="arrow" w="med"/>
            <a:tailEnd len="med" type="arrow" w="med"/>
          </a:ln>
        </p:spPr>
        <p:style>
          <a:lnRef idx="0"/>
          <a:fillRef idx="0"/>
          <a:effectRef idx="0"/>
          <a:fontRef idx="minor"/>
        </p:style>
      </p:sp>
      <p:sp>
        <p:nvSpPr>
          <p:cNvPr id="443" name="CustomShape 5"/>
          <p:cNvSpPr/>
          <p:nvPr/>
        </p:nvSpPr>
        <p:spPr>
          <a:xfrm flipH="1">
            <a:off x="5180760" y="2117880"/>
            <a:ext cx="761040" cy="929160"/>
          </a:xfrm>
          <a:custGeom>
            <a:avLst/>
            <a:gdLst/>
            <a:ahLst/>
            <a:rect l="l" t="t" r="r" b="b"/>
            <a:pathLst>
              <a:path w="21600" h="21600">
                <a:moveTo>
                  <a:pt x="0" y="0"/>
                </a:moveTo>
                <a:lnTo>
                  <a:pt x="21600" y="21600"/>
                </a:lnTo>
              </a:path>
            </a:pathLst>
          </a:custGeom>
          <a:noFill/>
          <a:ln w="28440">
            <a:solidFill>
              <a:srgbClr val="7030a0"/>
            </a:solidFill>
            <a:round/>
            <a:headEnd len="med" type="arrow" w="med"/>
            <a:tailEnd len="med" type="arrow" w="med"/>
          </a:ln>
        </p:spPr>
        <p:style>
          <a:lnRef idx="0"/>
          <a:fillRef idx="0"/>
          <a:effectRef idx="0"/>
          <a:fontRef idx="minor"/>
        </p:style>
      </p:sp>
      <p:sp>
        <p:nvSpPr>
          <p:cNvPr id="444" name="CustomShape 6"/>
          <p:cNvSpPr/>
          <p:nvPr/>
        </p:nvSpPr>
        <p:spPr>
          <a:xfrm flipH="1">
            <a:off x="6018480" y="2117880"/>
            <a:ext cx="1751400" cy="929160"/>
          </a:xfrm>
          <a:custGeom>
            <a:avLst/>
            <a:gdLst/>
            <a:ahLst/>
            <a:rect l="l" t="t" r="r" b="b"/>
            <a:pathLst>
              <a:path w="21600" h="21600">
                <a:moveTo>
                  <a:pt x="0" y="0"/>
                </a:moveTo>
                <a:lnTo>
                  <a:pt x="21600" y="21600"/>
                </a:lnTo>
              </a:path>
            </a:pathLst>
          </a:custGeom>
          <a:noFill/>
          <a:ln w="28440">
            <a:solidFill>
              <a:srgbClr val="7030a0"/>
            </a:solidFill>
            <a:round/>
            <a:headEnd len="med" type="arrow" w="med"/>
            <a:tailEnd len="med" type="arrow" w="med"/>
          </a:ln>
        </p:spPr>
        <p:style>
          <a:lnRef idx="0"/>
          <a:fillRef idx="0"/>
          <a:effectRef idx="0"/>
          <a:fontRef idx="minor"/>
        </p:style>
      </p:sp>
      <p:sp>
        <p:nvSpPr>
          <p:cNvPr id="445" name="CustomShape 7"/>
          <p:cNvSpPr/>
          <p:nvPr/>
        </p:nvSpPr>
        <p:spPr>
          <a:xfrm>
            <a:off x="4572000" y="3733920"/>
            <a:ext cx="303840" cy="608400"/>
          </a:xfrm>
          <a:prstGeom prst="upDownArrow">
            <a:avLst>
              <a:gd name="adj1" fmla="val 50000"/>
              <a:gd name="adj2" fmla="val 50000"/>
            </a:avLst>
          </a:prstGeom>
          <a:solidFill>
            <a:schemeClr val="accent1"/>
          </a:solidFill>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538" dur="indefinite" restart="never" nodeType="tmRoot">
          <p:childTnLst>
            <p:seq>
              <p:cTn id="539" dur="indefinite" nodeType="mainSeq">
                <p:childTnLst>
                  <p:par>
                    <p:cTn id="540" nodeType="clickEffect" fill="hold">
                      <p:stCondLst>
                        <p:cond delay="indefinite"/>
                      </p:stCondLst>
                      <p:childTnLst>
                        <p:par>
                          <p:cTn id="541" nodeType="withEffect" fill="hold">
                            <p:stCondLst>
                              <p:cond delay="0"/>
                            </p:stCondLst>
                            <p:childTnLst>
                              <p:par>
                                <p:cTn id="542" nodeType="clickEffect" fill="hold" presetClass="entr" presetID="31">
                                  <p:stCondLst>
                                    <p:cond delay="0"/>
                                  </p:stCondLst>
                                  <p:childTnLst>
                                    <p:set>
                                      <p:cBhvr>
                                        <p:cTn id="543" dur="1" fill="hold">
                                          <p:stCondLst>
                                            <p:cond delay="0"/>
                                          </p:stCondLst>
                                        </p:cTn>
                                        <p:tgtEl>
                                          <p:spTgt spid="438"/>
                                        </p:tgtEl>
                                        <p:attrNameLst>
                                          <p:attrName>style.visibility</p:attrName>
                                        </p:attrNameLst>
                                      </p:cBhvr>
                                      <p:to>
                                        <p:strVal val="visible"/>
                                      </p:to>
                                    </p:set>
                                    <p:anim calcmode="lin" valueType="num">
                                      <p:cBhvr additive="repl">
                                        <p:cTn id="544" dur="1000" fill="hold"/>
                                        <p:tgtEl>
                                          <p:spTgt spid="438"/>
                                        </p:tgtEl>
                                        <p:attrNameLst>
                                          <p:attrName>ppt_w</p:attrName>
                                        </p:attrNameLst>
                                      </p:cBhvr>
                                      <p:tavLst>
                                        <p:tav tm="0">
                                          <p:val>
                                            <p:fltVal val="0"/>
                                          </p:val>
                                        </p:tav>
                                        <p:tav tm="100000">
                                          <p:val>
                                            <p:strVal val="#ppt_w"/>
                                          </p:val>
                                        </p:tav>
                                      </p:tavLst>
                                    </p:anim>
                                    <p:anim calcmode="lin" valueType="num">
                                      <p:cBhvr additive="repl">
                                        <p:cTn id="545" dur="1000" fill="hold"/>
                                        <p:tgtEl>
                                          <p:spTgt spid="438"/>
                                        </p:tgtEl>
                                        <p:attrNameLst>
                                          <p:attrName>ppt_h</p:attrName>
                                        </p:attrNameLst>
                                      </p:cBhvr>
                                      <p:tavLst>
                                        <p:tav tm="0">
                                          <p:val>
                                            <p:fltVal val="0"/>
                                          </p:val>
                                        </p:tav>
                                        <p:tav tm="100000">
                                          <p:val>
                                            <p:strVal val="#ppt_h"/>
                                          </p:val>
                                        </p:tav>
                                      </p:tavLst>
                                    </p:anim>
                                    <p:anim calcmode="lin" valueType="num">
                                      <p:cBhvr additive="repl">
                                        <p:cTn id="546" dur="1000" fill="hold"/>
                                        <p:tgtEl>
                                          <p:spTgt spid="438"/>
                                        </p:tgtEl>
                                        <p:attrNameLst>
                                          <p:attrName>r</p:attrName>
                                        </p:attrNameLst>
                                      </p:cBhvr>
                                      <p:tavLst>
                                        <p:tav tm="0">
                                          <p:val>
                                            <p:strVal val="90"/>
                                          </p:val>
                                        </p:tav>
                                        <p:tav tm="100000">
                                          <p:val>
                                            <p:strVal val="0"/>
                                          </p:val>
                                        </p:tav>
                                      </p:tavLst>
                                    </p:anim>
                                    <p:animEffect filter="fade" transition="in">
                                      <p:cBhvr additive="repl">
                                        <p:cTn id="547" dur="1000"/>
                                        <p:tgtEl>
                                          <p:spTgt spid="438"/>
                                        </p:tgtEl>
                                      </p:cBhvr>
                                    </p:animEffect>
                                  </p:childTnLst>
                                </p:cTn>
                              </p:par>
                            </p:childTnLst>
                          </p:cTn>
                        </p:par>
                      </p:childTnLst>
                    </p:cTn>
                  </p:par>
                  <p:par>
                    <p:cTn id="548" nodeType="clickEffect" fill="hold">
                      <p:stCondLst>
                        <p:cond delay="indefinite"/>
                      </p:stCondLst>
                      <p:childTnLst>
                        <p:par>
                          <p:cTn id="549" nodeType="withEffect" fill="hold">
                            <p:stCondLst>
                              <p:cond delay="0"/>
                            </p:stCondLst>
                            <p:childTnLst>
                              <p:par>
                                <p:cTn id="550" nodeType="clickEffect" fill="hold" presetClass="entr" presetID="31">
                                  <p:stCondLst>
                                    <p:cond delay="0"/>
                                  </p:stCondLst>
                                  <p:childTnLst>
                                    <p:set>
                                      <p:cBhvr>
                                        <p:cTn id="551" dur="1" fill="hold">
                                          <p:stCondLst>
                                            <p:cond delay="0"/>
                                          </p:stCondLst>
                                        </p:cTn>
                                        <p:tgtEl>
                                          <p:spTgt spid="439"/>
                                        </p:tgtEl>
                                        <p:attrNameLst>
                                          <p:attrName>style.visibility</p:attrName>
                                        </p:attrNameLst>
                                      </p:cBhvr>
                                      <p:to>
                                        <p:strVal val="visible"/>
                                      </p:to>
                                    </p:set>
                                    <p:anim calcmode="lin" valueType="num">
                                      <p:cBhvr additive="repl">
                                        <p:cTn id="552" dur="1000" fill="hold"/>
                                        <p:tgtEl>
                                          <p:spTgt spid="439"/>
                                        </p:tgtEl>
                                        <p:attrNameLst>
                                          <p:attrName>ppt_w</p:attrName>
                                        </p:attrNameLst>
                                      </p:cBhvr>
                                      <p:tavLst>
                                        <p:tav tm="0">
                                          <p:val>
                                            <p:fltVal val="0"/>
                                          </p:val>
                                        </p:tav>
                                        <p:tav tm="100000">
                                          <p:val>
                                            <p:strVal val="#ppt_w"/>
                                          </p:val>
                                        </p:tav>
                                      </p:tavLst>
                                    </p:anim>
                                    <p:anim calcmode="lin" valueType="num">
                                      <p:cBhvr additive="repl">
                                        <p:cTn id="553" dur="1000" fill="hold"/>
                                        <p:tgtEl>
                                          <p:spTgt spid="439"/>
                                        </p:tgtEl>
                                        <p:attrNameLst>
                                          <p:attrName>ppt_h</p:attrName>
                                        </p:attrNameLst>
                                      </p:cBhvr>
                                      <p:tavLst>
                                        <p:tav tm="0">
                                          <p:val>
                                            <p:fltVal val="0"/>
                                          </p:val>
                                        </p:tav>
                                        <p:tav tm="100000">
                                          <p:val>
                                            <p:strVal val="#ppt_h"/>
                                          </p:val>
                                        </p:tav>
                                      </p:tavLst>
                                    </p:anim>
                                    <p:anim calcmode="lin" valueType="num">
                                      <p:cBhvr additive="repl">
                                        <p:cTn id="554" dur="1000" fill="hold"/>
                                        <p:tgtEl>
                                          <p:spTgt spid="439"/>
                                        </p:tgtEl>
                                        <p:attrNameLst>
                                          <p:attrName>r</p:attrName>
                                        </p:attrNameLst>
                                      </p:cBhvr>
                                      <p:tavLst>
                                        <p:tav tm="0">
                                          <p:val>
                                            <p:strVal val="90"/>
                                          </p:val>
                                        </p:tav>
                                        <p:tav tm="100000">
                                          <p:val>
                                            <p:strVal val="0"/>
                                          </p:val>
                                        </p:tav>
                                      </p:tavLst>
                                    </p:anim>
                                    <p:animEffect filter="fade" transition="in">
                                      <p:cBhvr additive="repl">
                                        <p:cTn id="555" dur="1000"/>
                                        <p:tgtEl>
                                          <p:spTgt spid="439"/>
                                        </p:tgtEl>
                                      </p:cBhvr>
                                    </p:animEffect>
                                  </p:childTnLst>
                                </p:cTn>
                              </p:par>
                            </p:childTnLst>
                          </p:cTn>
                        </p:par>
                      </p:childTnLst>
                    </p:cTn>
                  </p:par>
                  <p:par>
                    <p:cTn id="556" nodeType="clickEffect" fill="hold">
                      <p:stCondLst>
                        <p:cond delay="indefinite"/>
                      </p:stCondLst>
                      <p:childTnLst>
                        <p:par>
                          <p:cTn id="557" nodeType="withEffect" fill="hold">
                            <p:stCondLst>
                              <p:cond delay="0"/>
                            </p:stCondLst>
                            <p:childTnLst>
                              <p:par>
                                <p:cTn id="558" nodeType="clickEffect" fill="hold" presetClass="entr" presetID="31">
                                  <p:stCondLst>
                                    <p:cond delay="0"/>
                                  </p:stCondLst>
                                  <p:childTnLst>
                                    <p:set>
                                      <p:cBhvr>
                                        <p:cTn id="559" dur="1" fill="hold">
                                          <p:stCondLst>
                                            <p:cond delay="0"/>
                                          </p:stCondLst>
                                        </p:cTn>
                                        <p:tgtEl>
                                          <p:spTgt spid="440"/>
                                        </p:tgtEl>
                                        <p:attrNameLst>
                                          <p:attrName>style.visibility</p:attrName>
                                        </p:attrNameLst>
                                      </p:cBhvr>
                                      <p:to>
                                        <p:strVal val="visible"/>
                                      </p:to>
                                    </p:set>
                                    <p:anim calcmode="lin" valueType="num">
                                      <p:cBhvr additive="repl">
                                        <p:cTn id="560" dur="1000" fill="hold"/>
                                        <p:tgtEl>
                                          <p:spTgt spid="440"/>
                                        </p:tgtEl>
                                        <p:attrNameLst>
                                          <p:attrName>ppt_w</p:attrName>
                                        </p:attrNameLst>
                                      </p:cBhvr>
                                      <p:tavLst>
                                        <p:tav tm="0">
                                          <p:val>
                                            <p:fltVal val="0"/>
                                          </p:val>
                                        </p:tav>
                                        <p:tav tm="100000">
                                          <p:val>
                                            <p:strVal val="#ppt_w"/>
                                          </p:val>
                                        </p:tav>
                                      </p:tavLst>
                                    </p:anim>
                                    <p:anim calcmode="lin" valueType="num">
                                      <p:cBhvr additive="repl">
                                        <p:cTn id="561" dur="1000" fill="hold"/>
                                        <p:tgtEl>
                                          <p:spTgt spid="440"/>
                                        </p:tgtEl>
                                        <p:attrNameLst>
                                          <p:attrName>ppt_h</p:attrName>
                                        </p:attrNameLst>
                                      </p:cBhvr>
                                      <p:tavLst>
                                        <p:tav tm="0">
                                          <p:val>
                                            <p:fltVal val="0"/>
                                          </p:val>
                                        </p:tav>
                                        <p:tav tm="100000">
                                          <p:val>
                                            <p:strVal val="#ppt_h"/>
                                          </p:val>
                                        </p:tav>
                                      </p:tavLst>
                                    </p:anim>
                                    <p:anim calcmode="lin" valueType="num">
                                      <p:cBhvr additive="repl">
                                        <p:cTn id="562" dur="1000" fill="hold"/>
                                        <p:tgtEl>
                                          <p:spTgt spid="440"/>
                                        </p:tgtEl>
                                        <p:attrNameLst>
                                          <p:attrName>r</p:attrName>
                                        </p:attrNameLst>
                                      </p:cBhvr>
                                      <p:tavLst>
                                        <p:tav tm="0">
                                          <p:val>
                                            <p:strVal val="90"/>
                                          </p:val>
                                        </p:tav>
                                        <p:tav tm="100000">
                                          <p:val>
                                            <p:strVal val="0"/>
                                          </p:val>
                                        </p:tav>
                                      </p:tavLst>
                                    </p:anim>
                                    <p:animEffect filter="fade" transition="in">
                                      <p:cBhvr additive="repl">
                                        <p:cTn id="563" dur="1000"/>
                                        <p:tgtEl>
                                          <p:spTgt spid="440"/>
                                        </p:tgtEl>
                                      </p:cBhvr>
                                    </p:animEffect>
                                  </p:childTnLst>
                                </p:cTn>
                              </p:par>
                            </p:childTnLst>
                          </p:cTn>
                        </p:par>
                      </p:childTnLst>
                    </p:cTn>
                  </p:par>
                  <p:par>
                    <p:cTn id="564" nodeType="clickEffect" fill="hold">
                      <p:stCondLst>
                        <p:cond delay="indefinite"/>
                      </p:stCondLst>
                      <p:childTnLst>
                        <p:par>
                          <p:cTn id="565" nodeType="withEffect" fill="hold">
                            <p:stCondLst>
                              <p:cond delay="0"/>
                            </p:stCondLst>
                            <p:childTnLst>
                              <p:par>
                                <p:cTn id="566" nodeType="clickEffect" fill="hold" presetClass="entr" presetID="1">
                                  <p:stCondLst>
                                    <p:cond delay="0"/>
                                  </p:stCondLst>
                                  <p:childTnLst>
                                    <p:set>
                                      <p:cBhvr>
                                        <p:cTn id="567" dur="1" fill="hold">
                                          <p:stCondLst>
                                            <p:cond delay="0"/>
                                          </p:stCondLst>
                                        </p:cTn>
                                        <p:tgtEl>
                                          <p:spTgt spid="441"/>
                                        </p:tgtEl>
                                        <p:attrNameLst>
                                          <p:attrName>style.visibility</p:attrName>
                                        </p:attrNameLst>
                                      </p:cBhvr>
                                      <p:to>
                                        <p:strVal val="visible"/>
                                      </p:to>
                                    </p:set>
                                  </p:childTnLst>
                                </p:cTn>
                              </p:par>
                            </p:childTnLst>
                          </p:cTn>
                        </p:par>
                      </p:childTnLst>
                    </p:cTn>
                  </p:par>
                  <p:par>
                    <p:cTn id="568" nodeType="clickEffect" fill="hold">
                      <p:stCondLst>
                        <p:cond delay="indefinite"/>
                      </p:stCondLst>
                      <p:childTnLst>
                        <p:par>
                          <p:cTn id="569" nodeType="withEffect" fill="hold">
                            <p:stCondLst>
                              <p:cond delay="0"/>
                            </p:stCondLst>
                            <p:childTnLst>
                              <p:par>
                                <p:cTn id="570" nodeType="clickEffect" fill="hold" presetClass="entr" presetID="1">
                                  <p:stCondLst>
                                    <p:cond delay="0"/>
                                  </p:stCondLst>
                                  <p:childTnLst>
                                    <p:set>
                                      <p:cBhvr>
                                        <p:cTn id="571" dur="1" fill="hold">
                                          <p:stCondLst>
                                            <p:cond delay="0"/>
                                          </p:stCondLst>
                                        </p:cTn>
                                        <p:tgtEl>
                                          <p:spTgt spid="442"/>
                                        </p:tgtEl>
                                        <p:attrNameLst>
                                          <p:attrName>style.visibility</p:attrName>
                                        </p:attrNameLst>
                                      </p:cBhvr>
                                      <p:to>
                                        <p:strVal val="visible"/>
                                      </p:to>
                                    </p:set>
                                  </p:childTnLst>
                                </p:cTn>
                              </p:par>
                            </p:childTnLst>
                          </p:cTn>
                        </p:par>
                      </p:childTnLst>
                    </p:cTn>
                  </p:par>
                  <p:par>
                    <p:cTn id="572" nodeType="clickEffect" fill="hold">
                      <p:stCondLst>
                        <p:cond delay="indefinite"/>
                      </p:stCondLst>
                      <p:childTnLst>
                        <p:par>
                          <p:cTn id="573" nodeType="withEffect" fill="hold">
                            <p:stCondLst>
                              <p:cond delay="0"/>
                            </p:stCondLst>
                            <p:childTnLst>
                              <p:par>
                                <p:cTn id="574" nodeType="clickEffect" fill="hold" presetClass="entr" presetID="1">
                                  <p:stCondLst>
                                    <p:cond delay="0"/>
                                  </p:stCondLst>
                                  <p:childTnLst>
                                    <p:set>
                                      <p:cBhvr>
                                        <p:cTn id="575" dur="1" fill="hold">
                                          <p:stCondLst>
                                            <p:cond delay="0"/>
                                          </p:stCondLst>
                                        </p:cTn>
                                        <p:tgtEl>
                                          <p:spTgt spid="443"/>
                                        </p:tgtEl>
                                        <p:attrNameLst>
                                          <p:attrName>style.visibility</p:attrName>
                                        </p:attrNameLst>
                                      </p:cBhvr>
                                      <p:to>
                                        <p:strVal val="visible"/>
                                      </p:to>
                                    </p:set>
                                  </p:childTnLst>
                                </p:cTn>
                              </p:par>
                            </p:childTnLst>
                          </p:cTn>
                        </p:par>
                      </p:childTnLst>
                    </p:cTn>
                  </p:par>
                  <p:par>
                    <p:cTn id="576" nodeType="clickEffect" fill="hold">
                      <p:stCondLst>
                        <p:cond delay="indefinite"/>
                      </p:stCondLst>
                      <p:childTnLst>
                        <p:par>
                          <p:cTn id="577" nodeType="withEffect" fill="hold">
                            <p:stCondLst>
                              <p:cond delay="0"/>
                            </p:stCondLst>
                            <p:childTnLst>
                              <p:par>
                                <p:cTn id="578" nodeType="clickEffect" fill="hold" presetClass="entr" presetID="1">
                                  <p:stCondLst>
                                    <p:cond delay="0"/>
                                  </p:stCondLst>
                                  <p:childTnLst>
                                    <p:set>
                                      <p:cBhvr>
                                        <p:cTn id="579" dur="1" fill="hold">
                                          <p:stCondLst>
                                            <p:cond delay="0"/>
                                          </p:stCondLst>
                                        </p:cTn>
                                        <p:tgtEl>
                                          <p:spTgt spid="444"/>
                                        </p:tgtEl>
                                        <p:attrNameLst>
                                          <p:attrName>style.visibility</p:attrName>
                                        </p:attrNameLst>
                                      </p:cBhvr>
                                      <p:to>
                                        <p:strVal val="visible"/>
                                      </p:to>
                                    </p:set>
                                  </p:childTnLst>
                                </p:cTn>
                              </p:par>
                            </p:childTnLst>
                          </p:cTn>
                        </p:par>
                      </p:childTnLst>
                    </p:cTn>
                  </p:par>
                  <p:par>
                    <p:cTn id="580" nodeType="clickEffect" fill="hold">
                      <p:stCondLst>
                        <p:cond delay="indefinite"/>
                      </p:stCondLst>
                      <p:childTnLst>
                        <p:par>
                          <p:cTn id="581" nodeType="withEffect" fill="hold">
                            <p:stCondLst>
                              <p:cond delay="0"/>
                            </p:stCondLst>
                            <p:childTnLst>
                              <p:par>
                                <p:cTn id="582" nodeType="clickEffect" fill="hold" presetClass="entr" presetID="1">
                                  <p:stCondLst>
                                    <p:cond delay="0"/>
                                  </p:stCondLst>
                                  <p:childTnLst>
                                    <p:set>
                                      <p:cBhvr>
                                        <p:cTn id="583"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0467B323-BF89-4F75-9376-90D2FE68E7C9}"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47"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18.17: </a:t>
            </a:r>
            <a:r>
              <a:rPr b="1" i="1" lang="en-US" sz="2000" spc="-1" strike="noStrike">
                <a:solidFill>
                  <a:srgbClr val="000000"/>
                </a:solidFill>
                <a:latin typeface="Times-BoldItalic"/>
                <a:ea typeface="DejaVu Sans"/>
              </a:rPr>
              <a:t>Hierarchy in addressing</a:t>
            </a:r>
            <a:endParaRPr b="0" lang="en-US" sz="2000" spc="-1" strike="noStrike">
              <a:latin typeface="Arial"/>
            </a:endParaRPr>
          </a:p>
        </p:txBody>
      </p:sp>
      <p:pic>
        <p:nvPicPr>
          <p:cNvPr id="448" name="Picture 5" descr=""/>
          <p:cNvPicPr/>
          <p:nvPr/>
        </p:nvPicPr>
        <p:blipFill>
          <a:blip r:embed="rId1"/>
          <a:stretch/>
        </p:blipFill>
        <p:spPr>
          <a:xfrm>
            <a:off x="685800" y="1333440"/>
            <a:ext cx="7166520" cy="1942200"/>
          </a:xfrm>
          <a:prstGeom prst="rect">
            <a:avLst/>
          </a:prstGeom>
          <a:ln>
            <a:noFill/>
          </a:ln>
        </p:spPr>
      </p:pic>
      <p:pic>
        <p:nvPicPr>
          <p:cNvPr id="449" name="Picture 6" descr=""/>
          <p:cNvPicPr/>
          <p:nvPr/>
        </p:nvPicPr>
        <p:blipFill>
          <a:blip r:embed="rId2"/>
          <a:stretch/>
        </p:blipFill>
        <p:spPr>
          <a:xfrm>
            <a:off x="2025720" y="4210200"/>
            <a:ext cx="4485240" cy="1808640"/>
          </a:xfrm>
          <a:prstGeom prst="rect">
            <a:avLst/>
          </a:prstGeom>
          <a:ln>
            <a:noFill/>
          </a:ln>
        </p:spPr>
      </p:pic>
      <p:pic>
        <p:nvPicPr>
          <p:cNvPr id="450" name="Picture 7" descr=""/>
          <p:cNvPicPr/>
          <p:nvPr/>
        </p:nvPicPr>
        <p:blipFill>
          <a:blip r:embed="rId3"/>
          <a:stretch/>
        </p:blipFill>
        <p:spPr>
          <a:xfrm>
            <a:off x="798480" y="3384720"/>
            <a:ext cx="2248560" cy="729000"/>
          </a:xfrm>
          <a:prstGeom prst="rect">
            <a:avLst/>
          </a:prstGeom>
          <a:ln>
            <a:noFill/>
          </a:ln>
        </p:spPr>
      </p:pic>
      <p:grpSp>
        <p:nvGrpSpPr>
          <p:cNvPr id="451" name="Group 3"/>
          <p:cNvGrpSpPr/>
          <p:nvPr/>
        </p:nvGrpSpPr>
        <p:grpSpPr>
          <a:xfrm>
            <a:off x="5410080" y="3400560"/>
            <a:ext cx="2894760" cy="1018080"/>
            <a:chOff x="5410080" y="3400560"/>
            <a:chExt cx="2894760" cy="1018080"/>
          </a:xfrm>
        </p:grpSpPr>
        <p:pic>
          <p:nvPicPr>
            <p:cNvPr id="452" name="Picture 8" descr=""/>
            <p:cNvPicPr/>
            <p:nvPr/>
          </p:nvPicPr>
          <p:blipFill>
            <a:blip r:embed="rId4"/>
            <a:stretch/>
          </p:blipFill>
          <p:spPr>
            <a:xfrm>
              <a:off x="5410080" y="3400560"/>
              <a:ext cx="946800" cy="1018080"/>
            </a:xfrm>
            <a:prstGeom prst="rect">
              <a:avLst/>
            </a:prstGeom>
            <a:ln>
              <a:noFill/>
            </a:ln>
          </p:spPr>
        </p:pic>
        <p:pic>
          <p:nvPicPr>
            <p:cNvPr id="453" name="Picture 9" descr=""/>
            <p:cNvPicPr/>
            <p:nvPr/>
          </p:nvPicPr>
          <p:blipFill>
            <a:blip r:embed="rId5"/>
            <a:stretch/>
          </p:blipFill>
          <p:spPr>
            <a:xfrm>
              <a:off x="6202800" y="3598200"/>
              <a:ext cx="2102040" cy="614520"/>
            </a:xfrm>
            <a:prstGeom prst="rect">
              <a:avLst/>
            </a:prstGeom>
            <a:ln>
              <a:noFill/>
            </a:ln>
          </p:spPr>
        </p:pic>
      </p:grpSp>
    </p:spTree>
  </p:cSld>
  <mc:AlternateContent>
    <mc:Choice Requires="p14">
      <p:transition spd="slow" p14:dur="2000"/>
    </mc:Choice>
    <mc:Fallback>
      <p:transition spd="slow"/>
    </mc:Fallback>
  </mc:AlternateContent>
  <p:timing>
    <p:tnLst>
      <p:par>
        <p:cTn id="584" dur="indefinite" restart="never" nodeType="tmRoot">
          <p:childTnLst>
            <p:seq>
              <p:cTn id="585" dur="indefinite" nodeType="mainSeq">
                <p:childTnLst>
                  <p:par>
                    <p:cTn id="586" nodeType="clickEffect" fill="hold">
                      <p:stCondLst>
                        <p:cond delay="indefinite"/>
                      </p:stCondLst>
                      <p:childTnLst>
                        <p:par>
                          <p:cTn id="587" nodeType="withEffect" fill="hold">
                            <p:stCondLst>
                              <p:cond delay="0"/>
                            </p:stCondLst>
                            <p:childTnLst>
                              <p:par>
                                <p:cTn id="588" nodeType="clickEffect" fill="hold" presetClass="entr" presetID="1">
                                  <p:stCondLst>
                                    <p:cond delay="0"/>
                                  </p:stCondLst>
                                  <p:childTnLst>
                                    <p:set>
                                      <p:cBhvr>
                                        <p:cTn id="589" dur="1" fill="hold">
                                          <p:stCondLst>
                                            <p:cond delay="0"/>
                                          </p:stCondLst>
                                        </p:cTn>
                                        <p:tgtEl>
                                          <p:spTgt spid="448"/>
                                        </p:tgtEl>
                                        <p:attrNameLst>
                                          <p:attrName>style.visibility</p:attrName>
                                        </p:attrNameLst>
                                      </p:cBhvr>
                                      <p:to>
                                        <p:strVal val="visible"/>
                                      </p:to>
                                    </p:set>
                                  </p:childTnLst>
                                </p:cTn>
                              </p:par>
                            </p:childTnLst>
                          </p:cTn>
                        </p:par>
                      </p:childTnLst>
                    </p:cTn>
                  </p:par>
                  <p:par>
                    <p:cTn id="590" nodeType="clickEffect" fill="hold">
                      <p:stCondLst>
                        <p:cond delay="indefinite"/>
                      </p:stCondLst>
                      <p:childTnLst>
                        <p:par>
                          <p:cTn id="591" nodeType="withEffect" fill="hold">
                            <p:stCondLst>
                              <p:cond delay="0"/>
                            </p:stCondLst>
                            <p:childTnLst>
                              <p:par>
                                <p:cTn id="592" nodeType="clickEffect" fill="hold" presetClass="entr" presetID="1">
                                  <p:stCondLst>
                                    <p:cond delay="0"/>
                                  </p:stCondLst>
                                  <p:childTnLst>
                                    <p:set>
                                      <p:cBhvr>
                                        <p:cTn id="593" dur="1" fill="hold">
                                          <p:stCondLst>
                                            <p:cond delay="0"/>
                                          </p:stCondLst>
                                        </p:cTn>
                                        <p:tgtEl>
                                          <p:spTgt spid="449"/>
                                        </p:tgtEl>
                                        <p:attrNameLst>
                                          <p:attrName>style.visibility</p:attrName>
                                        </p:attrNameLst>
                                      </p:cBhvr>
                                      <p:to>
                                        <p:strVal val="visible"/>
                                      </p:to>
                                    </p:set>
                                  </p:childTnLst>
                                </p:cTn>
                              </p:par>
                            </p:childTnLst>
                          </p:cTn>
                        </p:par>
                      </p:childTnLst>
                    </p:cTn>
                  </p:par>
                  <p:par>
                    <p:cTn id="594" nodeType="clickEffect" fill="hold">
                      <p:stCondLst>
                        <p:cond delay="indefinite"/>
                      </p:stCondLst>
                      <p:childTnLst>
                        <p:par>
                          <p:cTn id="595" nodeType="withEffect" fill="hold">
                            <p:stCondLst>
                              <p:cond delay="0"/>
                            </p:stCondLst>
                            <p:childTnLst>
                              <p:par>
                                <p:cTn id="596" nodeType="clickEffect" fill="hold" presetClass="entr" presetID="26">
                                  <p:stCondLst>
                                    <p:cond delay="0"/>
                                  </p:stCondLst>
                                  <p:childTnLst>
                                    <p:set>
                                      <p:cBhvr>
                                        <p:cTn id="597" dur="1" fill="hold">
                                          <p:stCondLst>
                                            <p:cond delay="0"/>
                                          </p:stCondLst>
                                        </p:cTn>
                                        <p:tgtEl>
                                          <p:spTgt spid="450"/>
                                        </p:tgtEl>
                                        <p:attrNameLst>
                                          <p:attrName>style.visibility</p:attrName>
                                        </p:attrNameLst>
                                      </p:cBhvr>
                                      <p:to>
                                        <p:strVal val="visible"/>
                                      </p:to>
                                    </p:set>
                                    <p:animEffect filter="wipe(down)" transition="in">
                                      <p:cBhvr additive="repl">
                                        <p:cTn id="598" dur="580">
                                          <p:stCondLst>
                                            <p:cond delay="0"/>
                                          </p:stCondLst>
                                        </p:cTn>
                                        <p:tgtEl>
                                          <p:spTgt spid="450"/>
                                        </p:tgtEl>
                                      </p:cBhvr>
                                    </p:animEffect>
                                    <p:anim calcmode="lin" valueType="num">
                                      <p:cBhvr additive="repl">
                                        <p:cTn id="599" dur="1822">
                                          <p:stCondLst>
                                            <p:cond delay="0"/>
                                          </p:stCondLst>
                                        </p:cTn>
                                        <p:tgtEl>
                                          <p:spTgt spid="450"/>
                                        </p:tgtEl>
                                        <p:attrNameLst>
                                          <p:attrName>ppt_x</p:attrName>
                                        </p:attrNameLst>
                                      </p:cBhvr>
                                      <p:tavLst>
                                        <p:tav tm="0">
                                          <p:val>
                                            <p:strVal val="#ppt_x-0.25"/>
                                          </p:val>
                                        </p:tav>
                                        <p:tav tm="100000">
                                          <p:val>
                                            <p:strVal val="#ppt_x"/>
                                          </p:val>
                                        </p:tav>
                                      </p:tavLst>
                                    </p:anim>
                                    <p:anim calcmode="lin" valueType="num">
                                      <p:cBhvr additive="repl">
                                        <p:cTn id="600" dur="664">
                                          <p:stCondLst>
                                            <p:cond delay="0"/>
                                          </p:stCondLst>
                                        </p:cTn>
                                        <p:tgtEl>
                                          <p:spTgt spid="450"/>
                                        </p:tgtEl>
                                        <p:attrNameLst>
                                          <p:attrName>ppt_y</p:attrName>
                                        </p:attrNameLst>
                                      </p:cBhvr>
                                      <p:tavLst>
                                        <p:tav fmla="y-sin(pi*$)/3" tm="0">
                                          <p:val>
                                            <p:fltVal val="0.5"/>
                                          </p:val>
                                        </p:tav>
                                        <p:tav fmla="y-sin(pi*$)/3" tm="100000">
                                          <p:val>
                                            <p:fltVal val="1"/>
                                          </p:val>
                                        </p:tav>
                                      </p:tavLst>
                                    </p:anim>
                                    <p:anim calcmode="lin" valueType="num">
                                      <p:cBhvr additive="repl">
                                        <p:cTn id="601" dur="664">
                                          <p:stCondLst>
                                            <p:cond delay="664"/>
                                          </p:stCondLst>
                                        </p:cTn>
                                        <p:tgtEl>
                                          <p:spTgt spid="450"/>
                                        </p:tgtEl>
                                        <p:attrNameLst>
                                          <p:attrName>ppt_y</p:attrName>
                                        </p:attrNameLst>
                                      </p:cBhvr>
                                      <p:tavLst>
                                        <p:tav fmla="y-sin(pi*$)/9" tm="0">
                                          <p:val>
                                            <p:fltVal val="0"/>
                                          </p:val>
                                        </p:tav>
                                        <p:tav fmla="y-sin(pi*$)/9" tm="100000">
                                          <p:val>
                                            <p:fltVal val="1"/>
                                          </p:val>
                                        </p:tav>
                                      </p:tavLst>
                                    </p:anim>
                                    <p:anim calcmode="lin" valueType="num">
                                      <p:cBhvr additive="repl">
                                        <p:cTn id="602" dur="332">
                                          <p:stCondLst>
                                            <p:cond delay="1324"/>
                                          </p:stCondLst>
                                        </p:cTn>
                                        <p:tgtEl>
                                          <p:spTgt spid="450"/>
                                        </p:tgtEl>
                                        <p:attrNameLst>
                                          <p:attrName>ppt_y</p:attrName>
                                        </p:attrNameLst>
                                      </p:cBhvr>
                                      <p:tavLst>
                                        <p:tav fmla="y-sin(pi*$)/27" tm="0">
                                          <p:val>
                                            <p:fltVal val="0"/>
                                          </p:val>
                                        </p:tav>
                                        <p:tav fmla="y-sin(pi*$)/27" tm="100000">
                                          <p:val>
                                            <p:fltVal val="1"/>
                                          </p:val>
                                        </p:tav>
                                      </p:tavLst>
                                    </p:anim>
                                    <p:anim calcmode="lin" valueType="num">
                                      <p:cBhvr additive="repl">
                                        <p:cTn id="603" dur="164">
                                          <p:stCondLst>
                                            <p:cond delay="1656"/>
                                          </p:stCondLst>
                                        </p:cTn>
                                        <p:tgtEl>
                                          <p:spTgt spid="450"/>
                                        </p:tgtEl>
                                        <p:attrNameLst>
                                          <p:attrName>ppt_y</p:attrName>
                                        </p:attrNameLst>
                                      </p:cBhvr>
                                      <p:tavLst>
                                        <p:tav fmla="y-sin(pi*$)/81" tm="0">
                                          <p:val>
                                            <p:fltVal val="0"/>
                                          </p:val>
                                        </p:tav>
                                        <p:tav fmla="y-sin(pi*$)/81" tm="100000">
                                          <p:val>
                                            <p:fltVal val="1"/>
                                          </p:val>
                                        </p:tav>
                                      </p:tavLst>
                                    </p:anim>
                                    <p:animScale>
                                      <p:cBhvr>
                                        <p:cTn id="604" dur="26" fill="hold">
                                          <p:stCondLst>
                                            <p:cond delay="650"/>
                                          </p:stCondLst>
                                        </p:cTn>
                                        <p:tgtEl>
                                          <p:spTgt spid="450"/>
                                        </p:tgtEl>
                                      </p:cBhvr>
                                      <p:to x="100000" y="60000"/>
                                    </p:animScale>
                                    <p:animScale>
                                      <p:cBhvr>
                                        <p:cTn id="605" dur="166" fill="hold">
                                          <p:stCondLst>
                                            <p:cond delay="676"/>
                                          </p:stCondLst>
                                        </p:cTn>
                                        <p:tgtEl>
                                          <p:spTgt spid="450"/>
                                        </p:tgtEl>
                                      </p:cBhvr>
                                      <p:to x="100000" y="100000"/>
                                    </p:animScale>
                                    <p:animScale>
                                      <p:cBhvr>
                                        <p:cTn id="606" dur="26" fill="hold">
                                          <p:stCondLst>
                                            <p:cond delay="1312"/>
                                          </p:stCondLst>
                                        </p:cTn>
                                        <p:tgtEl>
                                          <p:spTgt spid="450"/>
                                        </p:tgtEl>
                                      </p:cBhvr>
                                      <p:to x="100000" y="80000"/>
                                    </p:animScale>
                                    <p:animScale>
                                      <p:cBhvr>
                                        <p:cTn id="607" dur="166" fill="hold">
                                          <p:stCondLst>
                                            <p:cond delay="1338"/>
                                          </p:stCondLst>
                                        </p:cTn>
                                        <p:tgtEl>
                                          <p:spTgt spid="450"/>
                                        </p:tgtEl>
                                      </p:cBhvr>
                                      <p:to x="100000" y="100000"/>
                                    </p:animScale>
                                    <p:animScale>
                                      <p:cBhvr>
                                        <p:cTn id="608" dur="26" fill="hold">
                                          <p:stCondLst>
                                            <p:cond delay="1642"/>
                                          </p:stCondLst>
                                        </p:cTn>
                                        <p:tgtEl>
                                          <p:spTgt spid="450"/>
                                        </p:tgtEl>
                                      </p:cBhvr>
                                      <p:to x="100000" y="90000"/>
                                    </p:animScale>
                                    <p:animScale>
                                      <p:cBhvr>
                                        <p:cTn id="609" dur="166" fill="hold">
                                          <p:stCondLst>
                                            <p:cond delay="1668"/>
                                          </p:stCondLst>
                                        </p:cTn>
                                        <p:tgtEl>
                                          <p:spTgt spid="450"/>
                                        </p:tgtEl>
                                      </p:cBhvr>
                                      <p:to x="100000" y="100000"/>
                                    </p:animScale>
                                    <p:animScale>
                                      <p:cBhvr>
                                        <p:cTn id="610" dur="26" fill="hold">
                                          <p:stCondLst>
                                            <p:cond delay="1808"/>
                                          </p:stCondLst>
                                        </p:cTn>
                                        <p:tgtEl>
                                          <p:spTgt spid="450"/>
                                        </p:tgtEl>
                                      </p:cBhvr>
                                      <p:to x="100000" y="95000"/>
                                    </p:animScale>
                                    <p:animScale>
                                      <p:cBhvr>
                                        <p:cTn id="611" dur="166" fill="hold">
                                          <p:stCondLst>
                                            <p:cond delay="1834"/>
                                          </p:stCondLst>
                                        </p:cTn>
                                        <p:tgtEl>
                                          <p:spTgt spid="450"/>
                                        </p:tgtEl>
                                      </p:cBhvr>
                                      <p:to x="100000" y="100000"/>
                                    </p:animScale>
                                  </p:childTnLst>
                                </p:cTn>
                              </p:par>
                            </p:childTnLst>
                          </p:cTn>
                        </p:par>
                      </p:childTnLst>
                    </p:cTn>
                  </p:par>
                  <p:par>
                    <p:cTn id="612" nodeType="clickEffect" fill="hold">
                      <p:stCondLst>
                        <p:cond delay="indefinite"/>
                      </p:stCondLst>
                      <p:childTnLst>
                        <p:par>
                          <p:cTn id="613" nodeType="withEffect" fill="hold">
                            <p:stCondLst>
                              <p:cond delay="0"/>
                            </p:stCondLst>
                            <p:childTnLst>
                              <p:par>
                                <p:cTn id="614" nodeType="clickEffect" fill="hold" presetClass="entr" presetID="26">
                                  <p:stCondLst>
                                    <p:cond delay="0"/>
                                  </p:stCondLst>
                                  <p:childTnLst>
                                    <p:set>
                                      <p:cBhvr>
                                        <p:cTn id="615" dur="1" fill="hold">
                                          <p:stCondLst>
                                            <p:cond delay="0"/>
                                          </p:stCondLst>
                                        </p:cTn>
                                        <p:tgtEl>
                                          <p:spTgt spid="451"/>
                                        </p:tgtEl>
                                        <p:attrNameLst>
                                          <p:attrName>style.visibility</p:attrName>
                                        </p:attrNameLst>
                                      </p:cBhvr>
                                      <p:to>
                                        <p:strVal val="visible"/>
                                      </p:to>
                                    </p:set>
                                    <p:animEffect filter="wipe(down)" transition="in">
                                      <p:cBhvr additive="repl">
                                        <p:cTn id="616" dur="580">
                                          <p:stCondLst>
                                            <p:cond delay="0"/>
                                          </p:stCondLst>
                                        </p:cTn>
                                        <p:tgtEl>
                                          <p:spTgt spid="451"/>
                                        </p:tgtEl>
                                      </p:cBhvr>
                                    </p:animEffect>
                                    <p:anim calcmode="lin" valueType="num">
                                      <p:cBhvr additive="repl">
                                        <p:cTn id="617" dur="1822">
                                          <p:stCondLst>
                                            <p:cond delay="0"/>
                                          </p:stCondLst>
                                        </p:cTn>
                                        <p:tgtEl>
                                          <p:spTgt spid="451"/>
                                        </p:tgtEl>
                                        <p:attrNameLst>
                                          <p:attrName>ppt_x</p:attrName>
                                        </p:attrNameLst>
                                      </p:cBhvr>
                                      <p:tavLst>
                                        <p:tav tm="0">
                                          <p:val>
                                            <p:strVal val="#ppt_x-0.25"/>
                                          </p:val>
                                        </p:tav>
                                        <p:tav tm="100000">
                                          <p:val>
                                            <p:strVal val="#ppt_x"/>
                                          </p:val>
                                        </p:tav>
                                      </p:tavLst>
                                    </p:anim>
                                    <p:anim calcmode="lin" valueType="num">
                                      <p:cBhvr additive="repl">
                                        <p:cTn id="618" dur="664">
                                          <p:stCondLst>
                                            <p:cond delay="0"/>
                                          </p:stCondLst>
                                        </p:cTn>
                                        <p:tgtEl>
                                          <p:spTgt spid="451"/>
                                        </p:tgtEl>
                                        <p:attrNameLst>
                                          <p:attrName>ppt_y</p:attrName>
                                        </p:attrNameLst>
                                      </p:cBhvr>
                                      <p:tavLst>
                                        <p:tav fmla="y-sin(pi*$)/3" tm="0">
                                          <p:val>
                                            <p:fltVal val="0.5"/>
                                          </p:val>
                                        </p:tav>
                                        <p:tav fmla="y-sin(pi*$)/3" tm="100000">
                                          <p:val>
                                            <p:fltVal val="1"/>
                                          </p:val>
                                        </p:tav>
                                      </p:tavLst>
                                    </p:anim>
                                    <p:anim calcmode="lin" valueType="num">
                                      <p:cBhvr additive="repl">
                                        <p:cTn id="619" dur="664">
                                          <p:stCondLst>
                                            <p:cond delay="664"/>
                                          </p:stCondLst>
                                        </p:cTn>
                                        <p:tgtEl>
                                          <p:spTgt spid="451"/>
                                        </p:tgtEl>
                                        <p:attrNameLst>
                                          <p:attrName>ppt_y</p:attrName>
                                        </p:attrNameLst>
                                      </p:cBhvr>
                                      <p:tavLst>
                                        <p:tav fmla="y-sin(pi*$)/9" tm="0">
                                          <p:val>
                                            <p:fltVal val="0"/>
                                          </p:val>
                                        </p:tav>
                                        <p:tav fmla="y-sin(pi*$)/9" tm="100000">
                                          <p:val>
                                            <p:fltVal val="1"/>
                                          </p:val>
                                        </p:tav>
                                      </p:tavLst>
                                    </p:anim>
                                    <p:anim calcmode="lin" valueType="num">
                                      <p:cBhvr additive="repl">
                                        <p:cTn id="620" dur="332">
                                          <p:stCondLst>
                                            <p:cond delay="1324"/>
                                          </p:stCondLst>
                                        </p:cTn>
                                        <p:tgtEl>
                                          <p:spTgt spid="451"/>
                                        </p:tgtEl>
                                        <p:attrNameLst>
                                          <p:attrName>ppt_y</p:attrName>
                                        </p:attrNameLst>
                                      </p:cBhvr>
                                      <p:tavLst>
                                        <p:tav fmla="y-sin(pi*$)/27" tm="0">
                                          <p:val>
                                            <p:fltVal val="0"/>
                                          </p:val>
                                        </p:tav>
                                        <p:tav fmla="y-sin(pi*$)/27" tm="100000">
                                          <p:val>
                                            <p:fltVal val="1"/>
                                          </p:val>
                                        </p:tav>
                                      </p:tavLst>
                                    </p:anim>
                                    <p:anim calcmode="lin" valueType="num">
                                      <p:cBhvr additive="repl">
                                        <p:cTn id="621" dur="164">
                                          <p:stCondLst>
                                            <p:cond delay="1656"/>
                                          </p:stCondLst>
                                        </p:cTn>
                                        <p:tgtEl>
                                          <p:spTgt spid="451"/>
                                        </p:tgtEl>
                                        <p:attrNameLst>
                                          <p:attrName>ppt_y</p:attrName>
                                        </p:attrNameLst>
                                      </p:cBhvr>
                                      <p:tavLst>
                                        <p:tav fmla="y-sin(pi*$)/81" tm="0">
                                          <p:val>
                                            <p:fltVal val="0"/>
                                          </p:val>
                                        </p:tav>
                                        <p:tav fmla="y-sin(pi*$)/81" tm="100000">
                                          <p:val>
                                            <p:fltVal val="1"/>
                                          </p:val>
                                        </p:tav>
                                      </p:tavLst>
                                    </p:anim>
                                    <p:animScale>
                                      <p:cBhvr>
                                        <p:cTn id="622" dur="26" fill="hold">
                                          <p:stCondLst>
                                            <p:cond delay="650"/>
                                          </p:stCondLst>
                                        </p:cTn>
                                        <p:tgtEl>
                                          <p:spTgt spid="451"/>
                                        </p:tgtEl>
                                      </p:cBhvr>
                                      <p:to x="100000" y="60000"/>
                                    </p:animScale>
                                    <p:animScale>
                                      <p:cBhvr>
                                        <p:cTn id="623" dur="166" fill="hold">
                                          <p:stCondLst>
                                            <p:cond delay="676"/>
                                          </p:stCondLst>
                                        </p:cTn>
                                        <p:tgtEl>
                                          <p:spTgt spid="451"/>
                                        </p:tgtEl>
                                      </p:cBhvr>
                                      <p:to x="100000" y="100000"/>
                                    </p:animScale>
                                    <p:animScale>
                                      <p:cBhvr>
                                        <p:cTn id="624" dur="26" fill="hold">
                                          <p:stCondLst>
                                            <p:cond delay="1312"/>
                                          </p:stCondLst>
                                        </p:cTn>
                                        <p:tgtEl>
                                          <p:spTgt spid="451"/>
                                        </p:tgtEl>
                                      </p:cBhvr>
                                      <p:to x="100000" y="80000"/>
                                    </p:animScale>
                                    <p:animScale>
                                      <p:cBhvr>
                                        <p:cTn id="625" dur="166" fill="hold">
                                          <p:stCondLst>
                                            <p:cond delay="1338"/>
                                          </p:stCondLst>
                                        </p:cTn>
                                        <p:tgtEl>
                                          <p:spTgt spid="451"/>
                                        </p:tgtEl>
                                      </p:cBhvr>
                                      <p:to x="100000" y="100000"/>
                                    </p:animScale>
                                    <p:animScale>
                                      <p:cBhvr>
                                        <p:cTn id="626" dur="26" fill="hold">
                                          <p:stCondLst>
                                            <p:cond delay="1642"/>
                                          </p:stCondLst>
                                        </p:cTn>
                                        <p:tgtEl>
                                          <p:spTgt spid="451"/>
                                        </p:tgtEl>
                                      </p:cBhvr>
                                      <p:to x="100000" y="90000"/>
                                    </p:animScale>
                                    <p:animScale>
                                      <p:cBhvr>
                                        <p:cTn id="627" dur="166" fill="hold">
                                          <p:stCondLst>
                                            <p:cond delay="1668"/>
                                          </p:stCondLst>
                                        </p:cTn>
                                        <p:tgtEl>
                                          <p:spTgt spid="451"/>
                                        </p:tgtEl>
                                      </p:cBhvr>
                                      <p:to x="100000" y="100000"/>
                                    </p:animScale>
                                    <p:animScale>
                                      <p:cBhvr>
                                        <p:cTn id="628" dur="26" fill="hold">
                                          <p:stCondLst>
                                            <p:cond delay="1808"/>
                                          </p:stCondLst>
                                        </p:cTn>
                                        <p:tgtEl>
                                          <p:spTgt spid="451"/>
                                        </p:tgtEl>
                                      </p:cBhvr>
                                      <p:to x="100000" y="95000"/>
                                    </p:animScale>
                                    <p:animScale>
                                      <p:cBhvr>
                                        <p:cTn id="629" dur="166" fill="hold">
                                          <p:stCondLst>
                                            <p:cond delay="1834"/>
                                          </p:stCondLst>
                                        </p:cTn>
                                        <p:tgtEl>
                                          <p:spTgt spid="451"/>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DE3ACA1D-CA75-404C-A352-8DB7C0EB1CCA}" type="slidenum">
              <a:rPr b="1" lang="en-US" sz="1200" spc="-1" strike="noStrike">
                <a:solidFill>
                  <a:srgbClr val="000000"/>
                </a:solidFill>
                <a:latin typeface="Arial"/>
                <a:ea typeface="DejaVu Sans"/>
              </a:rPr>
              <a:t>&lt;number&gt;</a:t>
            </a:fld>
            <a:endParaRPr b="0" lang="en-US" sz="1200" spc="-1" strike="noStrike">
              <a:latin typeface="Arial"/>
            </a:endParaRPr>
          </a:p>
        </p:txBody>
      </p:sp>
      <p:sp>
        <p:nvSpPr>
          <p:cNvPr id="136"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137"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138"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139"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140"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141"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142"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143" name="CustomShape 9"/>
          <p:cNvSpPr/>
          <p:nvPr/>
        </p:nvSpPr>
        <p:spPr>
          <a:xfrm>
            <a:off x="1108800" y="0"/>
            <a:ext cx="3962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18.18.1  Packetizing</a:t>
            </a:r>
            <a:endParaRPr b="0" lang="en-US" sz="3600" spc="-1" strike="noStrike">
              <a:latin typeface="Arial"/>
            </a:endParaRPr>
          </a:p>
        </p:txBody>
      </p:sp>
      <p:sp>
        <p:nvSpPr>
          <p:cNvPr id="144" name="CustomShape 10"/>
          <p:cNvSpPr/>
          <p:nvPr/>
        </p:nvSpPr>
        <p:spPr>
          <a:xfrm>
            <a:off x="380880" y="1293840"/>
            <a:ext cx="7923600" cy="47822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The first duty of the network layer is definitely packetizing: encapsulating the payload in a network-layer packet at the source and decapsulating the payload from the network-layer packet at the destination. In other words, one duty of the network layer is to carry a payload from the source to the destination without changing it or using it. The network layer is doing the service of a carrier such as the postal office, which is responsible for delivery of packages from a sender to a receiver without changing or using the contents.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28D45597-1ABA-4B16-A305-261CEEA16B39}"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55"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456"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457"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458"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459"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460"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461"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462" name="CustomShape 9"/>
          <p:cNvSpPr/>
          <p:nvPr/>
        </p:nvSpPr>
        <p:spPr>
          <a:xfrm>
            <a:off x="1115640" y="0"/>
            <a:ext cx="530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18.4.2  Classful Addressing</a:t>
            </a:r>
            <a:endParaRPr b="0" lang="en-US" sz="3600" spc="-1" strike="noStrike">
              <a:latin typeface="Arial"/>
            </a:endParaRPr>
          </a:p>
        </p:txBody>
      </p:sp>
      <p:sp>
        <p:nvSpPr>
          <p:cNvPr id="463" name="CustomShape 10"/>
          <p:cNvSpPr/>
          <p:nvPr/>
        </p:nvSpPr>
        <p:spPr>
          <a:xfrm>
            <a:off x="380880" y="1293840"/>
            <a:ext cx="7923600" cy="43556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When the Internet started, an IPv4 address was designed with a fixed-length prefix, but to accommodate both small and large networks, three fixed-length prefixes were designed instead of one (n = 8, n = 16, and n = 24). The whole address space was divided into five classes (class A, B, C, D, and E), as shown in Figure 18.18. This scheme is referred to as classful addressing. Although classful addressing belongs to the past, it helps us to understand classless addressing, discussed later.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A3EA2A83-7F1F-493B-9A16-020EDA649530}"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65" name="CustomShape 2"/>
          <p:cNvSpPr/>
          <p:nvPr/>
        </p:nvSpPr>
        <p:spPr>
          <a:xfrm>
            <a:off x="152280" y="-16560"/>
            <a:ext cx="876204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18.18: </a:t>
            </a:r>
            <a:r>
              <a:rPr b="1" i="1" lang="en-US" sz="2000" spc="-1" strike="noStrike">
                <a:solidFill>
                  <a:srgbClr val="000000"/>
                </a:solidFill>
                <a:latin typeface="Times-BoldItalic"/>
                <a:ea typeface="DejaVu Sans"/>
              </a:rPr>
              <a:t>Occupation of the address space in classful addressing</a:t>
            </a:r>
            <a:endParaRPr b="0" lang="en-US" sz="2000" spc="-1" strike="noStrike">
              <a:latin typeface="Arial"/>
            </a:endParaRPr>
          </a:p>
        </p:txBody>
      </p:sp>
      <p:pic>
        <p:nvPicPr>
          <p:cNvPr id="466" name="Picture 5" descr=""/>
          <p:cNvPicPr/>
          <p:nvPr/>
        </p:nvPicPr>
        <p:blipFill>
          <a:blip r:embed="rId1"/>
          <a:stretch/>
        </p:blipFill>
        <p:spPr>
          <a:xfrm>
            <a:off x="249120" y="1046160"/>
            <a:ext cx="8436600" cy="1467360"/>
          </a:xfrm>
          <a:prstGeom prst="rect">
            <a:avLst/>
          </a:prstGeom>
          <a:ln>
            <a:noFill/>
          </a:ln>
        </p:spPr>
      </p:pic>
      <p:pic>
        <p:nvPicPr>
          <p:cNvPr id="467" name="Picture 6" descr=""/>
          <p:cNvPicPr/>
          <p:nvPr/>
        </p:nvPicPr>
        <p:blipFill>
          <a:blip r:embed="rId2"/>
          <a:stretch/>
        </p:blipFill>
        <p:spPr>
          <a:xfrm>
            <a:off x="84240" y="3352680"/>
            <a:ext cx="4929840" cy="2219760"/>
          </a:xfrm>
          <a:prstGeom prst="rect">
            <a:avLst/>
          </a:prstGeom>
          <a:ln>
            <a:noFill/>
          </a:ln>
        </p:spPr>
      </p:pic>
      <p:pic>
        <p:nvPicPr>
          <p:cNvPr id="468" name="Picture 7" descr=""/>
          <p:cNvPicPr/>
          <p:nvPr/>
        </p:nvPicPr>
        <p:blipFill>
          <a:blip r:embed="rId3"/>
          <a:stretch/>
        </p:blipFill>
        <p:spPr>
          <a:xfrm>
            <a:off x="5564160" y="3683160"/>
            <a:ext cx="3339000" cy="1889640"/>
          </a:xfrm>
          <a:prstGeom prst="rect">
            <a:avLst/>
          </a:prstGeom>
          <a:ln>
            <a:noFill/>
          </a:ln>
        </p:spPr>
      </p:pic>
    </p:spTree>
  </p:cSld>
  <mc:AlternateContent>
    <mc:Choice Requires="p14">
      <p:transition spd="slow" p14:dur="2000"/>
    </mc:Choice>
    <mc:Fallback>
      <p:transition spd="slow"/>
    </mc:Fallback>
  </mc:AlternateContent>
  <p:timing>
    <p:tnLst>
      <p:par>
        <p:cTn id="630" dur="indefinite" restart="never" nodeType="tmRoot">
          <p:childTnLst>
            <p:seq>
              <p:cTn id="631" dur="indefinite" nodeType="mainSeq">
                <p:childTnLst>
                  <p:par>
                    <p:cTn id="632" nodeType="clickEffect" fill="hold">
                      <p:stCondLst>
                        <p:cond delay="indefinite"/>
                      </p:stCondLst>
                      <p:childTnLst>
                        <p:par>
                          <p:cTn id="633" nodeType="withEffect" fill="hold">
                            <p:stCondLst>
                              <p:cond delay="0"/>
                            </p:stCondLst>
                            <p:childTnLst>
                              <p:par>
                                <p:cTn id="634" nodeType="clickEffect" fill="hold" presetClass="entr" presetID="1">
                                  <p:stCondLst>
                                    <p:cond delay="0"/>
                                  </p:stCondLst>
                                  <p:childTnLst>
                                    <p:set>
                                      <p:cBhvr>
                                        <p:cTn id="635" dur="1" fill="hold">
                                          <p:stCondLst>
                                            <p:cond delay="0"/>
                                          </p:stCondLst>
                                        </p:cTn>
                                        <p:tgtEl>
                                          <p:spTgt spid="466"/>
                                        </p:tgtEl>
                                        <p:attrNameLst>
                                          <p:attrName>style.visibility</p:attrName>
                                        </p:attrNameLst>
                                      </p:cBhvr>
                                      <p:to>
                                        <p:strVal val="visible"/>
                                      </p:to>
                                    </p:set>
                                  </p:childTnLst>
                                </p:cTn>
                              </p:par>
                            </p:childTnLst>
                          </p:cTn>
                        </p:par>
                      </p:childTnLst>
                    </p:cTn>
                  </p:par>
                  <p:par>
                    <p:cTn id="636" nodeType="clickEffect" fill="hold">
                      <p:stCondLst>
                        <p:cond delay="indefinite"/>
                      </p:stCondLst>
                      <p:childTnLst>
                        <p:par>
                          <p:cTn id="637" nodeType="withEffect" fill="hold">
                            <p:stCondLst>
                              <p:cond delay="0"/>
                            </p:stCondLst>
                            <p:childTnLst>
                              <p:par>
                                <p:cTn id="638" nodeType="clickEffect" fill="hold" presetClass="entr" presetID="21" presetSubtype="1">
                                  <p:stCondLst>
                                    <p:cond delay="0"/>
                                  </p:stCondLst>
                                  <p:childTnLst>
                                    <p:set>
                                      <p:cBhvr>
                                        <p:cTn id="639" dur="1" fill="hold">
                                          <p:stCondLst>
                                            <p:cond delay="0"/>
                                          </p:stCondLst>
                                        </p:cTn>
                                        <p:tgtEl>
                                          <p:spTgt spid="467"/>
                                        </p:tgtEl>
                                        <p:attrNameLst>
                                          <p:attrName>style.visibility</p:attrName>
                                        </p:attrNameLst>
                                      </p:cBhvr>
                                      <p:to>
                                        <p:strVal val="visible"/>
                                      </p:to>
                                    </p:set>
                                    <p:animEffect filter="wheel(1)" transition="in">
                                      <p:cBhvr additive="repl">
                                        <p:cTn id="640" dur="2000"/>
                                        <p:tgtEl>
                                          <p:spTgt spid="467"/>
                                        </p:tgtEl>
                                      </p:cBhvr>
                                    </p:animEffect>
                                  </p:childTnLst>
                                </p:cTn>
                              </p:par>
                            </p:childTnLst>
                          </p:cTn>
                        </p:par>
                      </p:childTnLst>
                    </p:cTn>
                  </p:par>
                  <p:par>
                    <p:cTn id="641" nodeType="clickEffect" fill="hold">
                      <p:stCondLst>
                        <p:cond delay="indefinite"/>
                      </p:stCondLst>
                      <p:childTnLst>
                        <p:par>
                          <p:cTn id="642" nodeType="withEffect" fill="hold">
                            <p:stCondLst>
                              <p:cond delay="0"/>
                            </p:stCondLst>
                            <p:childTnLst>
                              <p:par>
                                <p:cTn id="643" nodeType="clickEffect" fill="hold" presetClass="entr" presetID="53" presetSubtype="16">
                                  <p:stCondLst>
                                    <p:cond delay="0"/>
                                  </p:stCondLst>
                                  <p:childTnLst>
                                    <p:set>
                                      <p:cBhvr>
                                        <p:cTn id="644" dur="1" fill="hold">
                                          <p:stCondLst>
                                            <p:cond delay="0"/>
                                          </p:stCondLst>
                                        </p:cTn>
                                        <p:tgtEl>
                                          <p:spTgt spid="468"/>
                                        </p:tgtEl>
                                        <p:attrNameLst>
                                          <p:attrName>style.visibility</p:attrName>
                                        </p:attrNameLst>
                                      </p:cBhvr>
                                      <p:to>
                                        <p:strVal val="visible"/>
                                      </p:to>
                                    </p:set>
                                    <p:anim calcmode="lin" valueType="num">
                                      <p:cBhvr additive="repl">
                                        <p:cTn id="645" dur="500" fill="hold"/>
                                        <p:tgtEl>
                                          <p:spTgt spid="468"/>
                                        </p:tgtEl>
                                        <p:attrNameLst>
                                          <p:attrName>ppt_w</p:attrName>
                                        </p:attrNameLst>
                                      </p:cBhvr>
                                      <p:tavLst>
                                        <p:tav tm="0">
                                          <p:val>
                                            <p:fltVal val="0"/>
                                          </p:val>
                                        </p:tav>
                                        <p:tav tm="100000">
                                          <p:val>
                                            <p:strVal val="#ppt_w"/>
                                          </p:val>
                                        </p:tav>
                                      </p:tavLst>
                                    </p:anim>
                                    <p:anim calcmode="lin" valueType="num">
                                      <p:cBhvr additive="repl">
                                        <p:cTn id="646" dur="500" fill="hold"/>
                                        <p:tgtEl>
                                          <p:spTgt spid="468"/>
                                        </p:tgtEl>
                                        <p:attrNameLst>
                                          <p:attrName>ppt_h</p:attrName>
                                        </p:attrNameLst>
                                      </p:cBhvr>
                                      <p:tavLst>
                                        <p:tav tm="0">
                                          <p:val>
                                            <p:fltVal val="0"/>
                                          </p:val>
                                        </p:tav>
                                        <p:tav tm="100000">
                                          <p:val>
                                            <p:strVal val="#ppt_h"/>
                                          </p:val>
                                        </p:tav>
                                      </p:tavLst>
                                    </p:anim>
                                    <p:animEffect filter="fade" transition="in">
                                      <p:cBhvr additive="repl">
                                        <p:cTn id="647" dur="5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9EC9D6C-5F09-425B-8756-41695A4D84BD}"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70"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471"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472"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473"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474"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475"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476"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477" name="CustomShape 9"/>
          <p:cNvSpPr/>
          <p:nvPr/>
        </p:nvSpPr>
        <p:spPr>
          <a:xfrm>
            <a:off x="1115280" y="0"/>
            <a:ext cx="54612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18.4.3  Classless Addressing</a:t>
            </a:r>
            <a:endParaRPr b="0" lang="en-US" sz="3600" spc="-1" strike="noStrike">
              <a:latin typeface="Arial"/>
            </a:endParaRPr>
          </a:p>
        </p:txBody>
      </p:sp>
      <p:sp>
        <p:nvSpPr>
          <p:cNvPr id="478" name="CustomShape 10"/>
          <p:cNvSpPr/>
          <p:nvPr/>
        </p:nvSpPr>
        <p:spPr>
          <a:xfrm>
            <a:off x="380880" y="1293840"/>
            <a:ext cx="7923600" cy="52088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With the growth of the Internet, it was clear that a larger address space was needed as a long-term solution. The larger address space, however, requires that the length of IP addresses also be increased, which means the format of the IP packets needs to be changed.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classless addressing.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B2215301-13EB-4E8F-AA9B-C3F2C0B3C055}"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80"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18.19:  </a:t>
            </a:r>
            <a:r>
              <a:rPr b="1" i="1" lang="en-US" sz="2000" spc="-1" strike="noStrike">
                <a:solidFill>
                  <a:srgbClr val="000000"/>
                </a:solidFill>
                <a:latin typeface="Times-BoldItalic"/>
                <a:ea typeface="DejaVu Sans"/>
              </a:rPr>
              <a:t> Variable-length blocks in classless addressing</a:t>
            </a:r>
            <a:endParaRPr b="0" lang="en-US" sz="2000" spc="-1" strike="noStrike">
              <a:latin typeface="Arial"/>
            </a:endParaRPr>
          </a:p>
        </p:txBody>
      </p:sp>
      <p:pic>
        <p:nvPicPr>
          <p:cNvPr id="481" name="Picture 6" descr=""/>
          <p:cNvPicPr/>
          <p:nvPr/>
        </p:nvPicPr>
        <p:blipFill>
          <a:blip r:embed="rId1"/>
          <a:stretch/>
        </p:blipFill>
        <p:spPr>
          <a:xfrm>
            <a:off x="212760" y="2655720"/>
            <a:ext cx="8701560" cy="1000800"/>
          </a:xfrm>
          <a:prstGeom prst="rect">
            <a:avLst/>
          </a:prstGeom>
          <a:ln>
            <a:noFill/>
          </a:ln>
        </p:spPr>
      </p:pic>
    </p:spTree>
  </p:cSld>
  <mc:AlternateContent>
    <mc:Choice Requires="p14">
      <p:transition spd="slow" p14:dur="2000"/>
    </mc:Choice>
    <mc:Fallback>
      <p:transition spd="slow"/>
    </mc:Fallback>
  </mc:AlternateContent>
  <p:timing>
    <p:tnLst>
      <p:par>
        <p:cTn id="648" dur="indefinite" restart="never" nodeType="tmRoot">
          <p:childTnLst>
            <p:seq>
              <p:cTn id="649" dur="indefinite" nodeType="mainSeq">
                <p:childTnLst>
                  <p:par>
                    <p:cTn id="650" nodeType="clickEffect" fill="hold">
                      <p:stCondLst>
                        <p:cond delay="indefinite"/>
                      </p:stCondLst>
                      <p:childTnLst>
                        <p:par>
                          <p:cTn id="651" nodeType="withEffect" fill="hold">
                            <p:stCondLst>
                              <p:cond delay="0"/>
                            </p:stCondLst>
                            <p:childTnLst>
                              <p:par>
                                <p:cTn id="652" nodeType="clickEffect" fill="hold" presetClass="entr" presetID="31">
                                  <p:stCondLst>
                                    <p:cond delay="0"/>
                                  </p:stCondLst>
                                  <p:childTnLst>
                                    <p:set>
                                      <p:cBhvr>
                                        <p:cTn id="653" dur="1" fill="hold">
                                          <p:stCondLst>
                                            <p:cond delay="0"/>
                                          </p:stCondLst>
                                        </p:cTn>
                                        <p:tgtEl>
                                          <p:spTgt spid="481"/>
                                        </p:tgtEl>
                                        <p:attrNameLst>
                                          <p:attrName>style.visibility</p:attrName>
                                        </p:attrNameLst>
                                      </p:cBhvr>
                                      <p:to>
                                        <p:strVal val="visible"/>
                                      </p:to>
                                    </p:set>
                                    <p:anim calcmode="lin" valueType="num">
                                      <p:cBhvr additive="repl">
                                        <p:cTn id="654" dur="1000" fill="hold"/>
                                        <p:tgtEl>
                                          <p:spTgt spid="481"/>
                                        </p:tgtEl>
                                        <p:attrNameLst>
                                          <p:attrName>ppt_w</p:attrName>
                                        </p:attrNameLst>
                                      </p:cBhvr>
                                      <p:tavLst>
                                        <p:tav tm="0">
                                          <p:val>
                                            <p:fltVal val="0"/>
                                          </p:val>
                                        </p:tav>
                                        <p:tav tm="100000">
                                          <p:val>
                                            <p:strVal val="#ppt_w"/>
                                          </p:val>
                                        </p:tav>
                                      </p:tavLst>
                                    </p:anim>
                                    <p:anim calcmode="lin" valueType="num">
                                      <p:cBhvr additive="repl">
                                        <p:cTn id="655" dur="1000" fill="hold"/>
                                        <p:tgtEl>
                                          <p:spTgt spid="481"/>
                                        </p:tgtEl>
                                        <p:attrNameLst>
                                          <p:attrName>ppt_h</p:attrName>
                                        </p:attrNameLst>
                                      </p:cBhvr>
                                      <p:tavLst>
                                        <p:tav tm="0">
                                          <p:val>
                                            <p:fltVal val="0"/>
                                          </p:val>
                                        </p:tav>
                                        <p:tav tm="100000">
                                          <p:val>
                                            <p:strVal val="#ppt_h"/>
                                          </p:val>
                                        </p:tav>
                                      </p:tavLst>
                                    </p:anim>
                                    <p:anim calcmode="lin" valueType="num">
                                      <p:cBhvr additive="repl">
                                        <p:cTn id="656" dur="1000" fill="hold"/>
                                        <p:tgtEl>
                                          <p:spTgt spid="481"/>
                                        </p:tgtEl>
                                        <p:attrNameLst>
                                          <p:attrName>r</p:attrName>
                                        </p:attrNameLst>
                                      </p:cBhvr>
                                      <p:tavLst>
                                        <p:tav tm="0">
                                          <p:val>
                                            <p:strVal val="90"/>
                                          </p:val>
                                        </p:tav>
                                        <p:tav tm="100000">
                                          <p:val>
                                            <p:strVal val="0"/>
                                          </p:val>
                                        </p:tav>
                                      </p:tavLst>
                                    </p:anim>
                                    <p:animEffect filter="fade" transition="in">
                                      <p:cBhvr additive="repl">
                                        <p:cTn id="657"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16A4A38-BDF5-4B4A-8B66-2BD59A16621F}"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83"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18.20: </a:t>
            </a:r>
            <a:r>
              <a:rPr b="1" i="1" lang="en-US" sz="2000" spc="-1" strike="noStrike">
                <a:solidFill>
                  <a:srgbClr val="000000"/>
                </a:solidFill>
                <a:latin typeface="Times-BoldItalic"/>
                <a:ea typeface="DejaVu Sans"/>
              </a:rPr>
              <a:t>Slash notation (CIDR)</a:t>
            </a:r>
            <a:endParaRPr b="0" lang="en-US" sz="2000" spc="-1" strike="noStrike">
              <a:latin typeface="Arial"/>
            </a:endParaRPr>
          </a:p>
        </p:txBody>
      </p:sp>
      <p:pic>
        <p:nvPicPr>
          <p:cNvPr id="484" name="Picture 5" descr=""/>
          <p:cNvPicPr/>
          <p:nvPr/>
        </p:nvPicPr>
        <p:blipFill>
          <a:blip r:embed="rId1"/>
          <a:stretch/>
        </p:blipFill>
        <p:spPr>
          <a:xfrm>
            <a:off x="533520" y="1676520"/>
            <a:ext cx="7471440" cy="692640"/>
          </a:xfrm>
          <a:prstGeom prst="rect">
            <a:avLst/>
          </a:prstGeom>
          <a:ln>
            <a:noFill/>
          </a:ln>
        </p:spPr>
      </p:pic>
      <p:pic>
        <p:nvPicPr>
          <p:cNvPr id="485" name="Picture 6" descr=""/>
          <p:cNvPicPr/>
          <p:nvPr/>
        </p:nvPicPr>
        <p:blipFill>
          <a:blip r:embed="rId2"/>
          <a:stretch/>
        </p:blipFill>
        <p:spPr>
          <a:xfrm>
            <a:off x="6095880" y="2370240"/>
            <a:ext cx="1317960" cy="989640"/>
          </a:xfrm>
          <a:prstGeom prst="rect">
            <a:avLst/>
          </a:prstGeom>
          <a:ln>
            <a:noFill/>
          </a:ln>
        </p:spPr>
      </p:pic>
      <p:pic>
        <p:nvPicPr>
          <p:cNvPr id="486" name="Picture 7" descr=""/>
          <p:cNvPicPr/>
          <p:nvPr/>
        </p:nvPicPr>
        <p:blipFill>
          <a:blip r:embed="rId3"/>
          <a:stretch/>
        </p:blipFill>
        <p:spPr>
          <a:xfrm>
            <a:off x="3429000" y="3873600"/>
            <a:ext cx="2480040" cy="1653120"/>
          </a:xfrm>
          <a:prstGeom prst="rect">
            <a:avLst/>
          </a:prstGeom>
          <a:ln>
            <a:noFill/>
          </a:ln>
        </p:spPr>
      </p:pic>
    </p:spTree>
  </p:cSld>
  <mc:AlternateContent>
    <mc:Choice Requires="p14">
      <p:transition spd="slow" p14:dur="2000"/>
    </mc:Choice>
    <mc:Fallback>
      <p:transition spd="slow"/>
    </mc:Fallback>
  </mc:AlternateContent>
  <p:timing>
    <p:tnLst>
      <p:par>
        <p:cTn id="658" dur="indefinite" restart="never" nodeType="tmRoot">
          <p:childTnLst>
            <p:seq>
              <p:cTn id="659" dur="indefinite" nodeType="mainSeq">
                <p:childTnLst>
                  <p:par>
                    <p:cTn id="660" nodeType="clickEffect" fill="hold">
                      <p:stCondLst>
                        <p:cond delay="indefinite"/>
                      </p:stCondLst>
                      <p:childTnLst>
                        <p:par>
                          <p:cTn id="661" nodeType="withEffect" fill="hold">
                            <p:stCondLst>
                              <p:cond delay="0"/>
                            </p:stCondLst>
                            <p:childTnLst>
                              <p:par>
                                <p:cTn id="662" nodeType="clickEffect" fill="hold" presetClass="entr" presetID="1">
                                  <p:stCondLst>
                                    <p:cond delay="0"/>
                                  </p:stCondLst>
                                  <p:childTnLst>
                                    <p:set>
                                      <p:cBhvr>
                                        <p:cTn id="663" dur="1" fill="hold">
                                          <p:stCondLst>
                                            <p:cond delay="0"/>
                                          </p:stCondLst>
                                        </p:cTn>
                                        <p:tgtEl>
                                          <p:spTgt spid="484"/>
                                        </p:tgtEl>
                                        <p:attrNameLst>
                                          <p:attrName>style.visibility</p:attrName>
                                        </p:attrNameLst>
                                      </p:cBhvr>
                                      <p:to>
                                        <p:strVal val="visible"/>
                                      </p:to>
                                    </p:set>
                                  </p:childTnLst>
                                </p:cTn>
                              </p:par>
                            </p:childTnLst>
                          </p:cTn>
                        </p:par>
                      </p:childTnLst>
                    </p:cTn>
                  </p:par>
                  <p:par>
                    <p:cTn id="664" nodeType="clickEffect" fill="hold">
                      <p:stCondLst>
                        <p:cond delay="indefinite"/>
                      </p:stCondLst>
                      <p:childTnLst>
                        <p:par>
                          <p:cTn id="665" nodeType="withEffect" fill="hold">
                            <p:stCondLst>
                              <p:cond delay="0"/>
                            </p:stCondLst>
                            <p:childTnLst>
                              <p:par>
                                <p:cTn id="666" nodeType="clickEffect" fill="hold" presetClass="entr" presetID="26">
                                  <p:stCondLst>
                                    <p:cond delay="0"/>
                                  </p:stCondLst>
                                  <p:childTnLst>
                                    <p:set>
                                      <p:cBhvr>
                                        <p:cTn id="667" dur="1" fill="hold">
                                          <p:stCondLst>
                                            <p:cond delay="0"/>
                                          </p:stCondLst>
                                        </p:cTn>
                                        <p:tgtEl>
                                          <p:spTgt spid="485"/>
                                        </p:tgtEl>
                                        <p:attrNameLst>
                                          <p:attrName>style.visibility</p:attrName>
                                        </p:attrNameLst>
                                      </p:cBhvr>
                                      <p:to>
                                        <p:strVal val="visible"/>
                                      </p:to>
                                    </p:set>
                                    <p:animEffect filter="wipe(down)" transition="in">
                                      <p:cBhvr additive="repl">
                                        <p:cTn id="668" dur="580">
                                          <p:stCondLst>
                                            <p:cond delay="0"/>
                                          </p:stCondLst>
                                        </p:cTn>
                                        <p:tgtEl>
                                          <p:spTgt spid="485"/>
                                        </p:tgtEl>
                                      </p:cBhvr>
                                    </p:animEffect>
                                    <p:anim calcmode="lin" valueType="num">
                                      <p:cBhvr additive="repl">
                                        <p:cTn id="669" dur="1822">
                                          <p:stCondLst>
                                            <p:cond delay="0"/>
                                          </p:stCondLst>
                                        </p:cTn>
                                        <p:tgtEl>
                                          <p:spTgt spid="485"/>
                                        </p:tgtEl>
                                        <p:attrNameLst>
                                          <p:attrName>ppt_x</p:attrName>
                                        </p:attrNameLst>
                                      </p:cBhvr>
                                      <p:tavLst>
                                        <p:tav tm="0">
                                          <p:val>
                                            <p:strVal val="#ppt_x-0.25"/>
                                          </p:val>
                                        </p:tav>
                                        <p:tav tm="100000">
                                          <p:val>
                                            <p:strVal val="#ppt_x"/>
                                          </p:val>
                                        </p:tav>
                                      </p:tavLst>
                                    </p:anim>
                                    <p:anim calcmode="lin" valueType="num">
                                      <p:cBhvr additive="repl">
                                        <p:cTn id="670" dur="664">
                                          <p:stCondLst>
                                            <p:cond delay="0"/>
                                          </p:stCondLst>
                                        </p:cTn>
                                        <p:tgtEl>
                                          <p:spTgt spid="485"/>
                                        </p:tgtEl>
                                        <p:attrNameLst>
                                          <p:attrName>ppt_y</p:attrName>
                                        </p:attrNameLst>
                                      </p:cBhvr>
                                      <p:tavLst>
                                        <p:tav fmla="y-sin(pi*$)/3" tm="0">
                                          <p:val>
                                            <p:fltVal val="0.5"/>
                                          </p:val>
                                        </p:tav>
                                        <p:tav fmla="y-sin(pi*$)/3" tm="100000">
                                          <p:val>
                                            <p:fltVal val="1"/>
                                          </p:val>
                                        </p:tav>
                                      </p:tavLst>
                                    </p:anim>
                                    <p:anim calcmode="lin" valueType="num">
                                      <p:cBhvr additive="repl">
                                        <p:cTn id="671" dur="664">
                                          <p:stCondLst>
                                            <p:cond delay="664"/>
                                          </p:stCondLst>
                                        </p:cTn>
                                        <p:tgtEl>
                                          <p:spTgt spid="485"/>
                                        </p:tgtEl>
                                        <p:attrNameLst>
                                          <p:attrName>ppt_y</p:attrName>
                                        </p:attrNameLst>
                                      </p:cBhvr>
                                      <p:tavLst>
                                        <p:tav fmla="y-sin(pi*$)/9" tm="0">
                                          <p:val>
                                            <p:fltVal val="0"/>
                                          </p:val>
                                        </p:tav>
                                        <p:tav fmla="y-sin(pi*$)/9" tm="100000">
                                          <p:val>
                                            <p:fltVal val="1"/>
                                          </p:val>
                                        </p:tav>
                                      </p:tavLst>
                                    </p:anim>
                                    <p:anim calcmode="lin" valueType="num">
                                      <p:cBhvr additive="repl">
                                        <p:cTn id="672" dur="332">
                                          <p:stCondLst>
                                            <p:cond delay="1324"/>
                                          </p:stCondLst>
                                        </p:cTn>
                                        <p:tgtEl>
                                          <p:spTgt spid="485"/>
                                        </p:tgtEl>
                                        <p:attrNameLst>
                                          <p:attrName>ppt_y</p:attrName>
                                        </p:attrNameLst>
                                      </p:cBhvr>
                                      <p:tavLst>
                                        <p:tav fmla="y-sin(pi*$)/27" tm="0">
                                          <p:val>
                                            <p:fltVal val="0"/>
                                          </p:val>
                                        </p:tav>
                                        <p:tav fmla="y-sin(pi*$)/27" tm="100000">
                                          <p:val>
                                            <p:fltVal val="1"/>
                                          </p:val>
                                        </p:tav>
                                      </p:tavLst>
                                    </p:anim>
                                    <p:anim calcmode="lin" valueType="num">
                                      <p:cBhvr additive="repl">
                                        <p:cTn id="673" dur="164">
                                          <p:stCondLst>
                                            <p:cond delay="1656"/>
                                          </p:stCondLst>
                                        </p:cTn>
                                        <p:tgtEl>
                                          <p:spTgt spid="485"/>
                                        </p:tgtEl>
                                        <p:attrNameLst>
                                          <p:attrName>ppt_y</p:attrName>
                                        </p:attrNameLst>
                                      </p:cBhvr>
                                      <p:tavLst>
                                        <p:tav fmla="y-sin(pi*$)/81" tm="0">
                                          <p:val>
                                            <p:fltVal val="0"/>
                                          </p:val>
                                        </p:tav>
                                        <p:tav fmla="y-sin(pi*$)/81" tm="100000">
                                          <p:val>
                                            <p:fltVal val="1"/>
                                          </p:val>
                                        </p:tav>
                                      </p:tavLst>
                                    </p:anim>
                                    <p:animScale>
                                      <p:cBhvr>
                                        <p:cTn id="674" dur="26" fill="hold">
                                          <p:stCondLst>
                                            <p:cond delay="650"/>
                                          </p:stCondLst>
                                        </p:cTn>
                                        <p:tgtEl>
                                          <p:spTgt spid="485"/>
                                        </p:tgtEl>
                                      </p:cBhvr>
                                      <p:to x="100000" y="60000"/>
                                    </p:animScale>
                                    <p:animScale>
                                      <p:cBhvr>
                                        <p:cTn id="675" dur="166" fill="hold">
                                          <p:stCondLst>
                                            <p:cond delay="676"/>
                                          </p:stCondLst>
                                        </p:cTn>
                                        <p:tgtEl>
                                          <p:spTgt spid="485"/>
                                        </p:tgtEl>
                                      </p:cBhvr>
                                      <p:to x="100000" y="100000"/>
                                    </p:animScale>
                                    <p:animScale>
                                      <p:cBhvr>
                                        <p:cTn id="676" dur="26" fill="hold">
                                          <p:stCondLst>
                                            <p:cond delay="1312"/>
                                          </p:stCondLst>
                                        </p:cTn>
                                        <p:tgtEl>
                                          <p:spTgt spid="485"/>
                                        </p:tgtEl>
                                      </p:cBhvr>
                                      <p:to x="100000" y="80000"/>
                                    </p:animScale>
                                    <p:animScale>
                                      <p:cBhvr>
                                        <p:cTn id="677" dur="166" fill="hold">
                                          <p:stCondLst>
                                            <p:cond delay="1338"/>
                                          </p:stCondLst>
                                        </p:cTn>
                                        <p:tgtEl>
                                          <p:spTgt spid="485"/>
                                        </p:tgtEl>
                                      </p:cBhvr>
                                      <p:to x="100000" y="100000"/>
                                    </p:animScale>
                                    <p:animScale>
                                      <p:cBhvr>
                                        <p:cTn id="678" dur="26" fill="hold">
                                          <p:stCondLst>
                                            <p:cond delay="1642"/>
                                          </p:stCondLst>
                                        </p:cTn>
                                        <p:tgtEl>
                                          <p:spTgt spid="485"/>
                                        </p:tgtEl>
                                      </p:cBhvr>
                                      <p:to x="100000" y="90000"/>
                                    </p:animScale>
                                    <p:animScale>
                                      <p:cBhvr>
                                        <p:cTn id="679" dur="166" fill="hold">
                                          <p:stCondLst>
                                            <p:cond delay="1668"/>
                                          </p:stCondLst>
                                        </p:cTn>
                                        <p:tgtEl>
                                          <p:spTgt spid="485"/>
                                        </p:tgtEl>
                                      </p:cBhvr>
                                      <p:to x="100000" y="100000"/>
                                    </p:animScale>
                                    <p:animScale>
                                      <p:cBhvr>
                                        <p:cTn id="680" dur="26" fill="hold">
                                          <p:stCondLst>
                                            <p:cond delay="1808"/>
                                          </p:stCondLst>
                                        </p:cTn>
                                        <p:tgtEl>
                                          <p:spTgt spid="485"/>
                                        </p:tgtEl>
                                      </p:cBhvr>
                                      <p:to x="100000" y="95000"/>
                                    </p:animScale>
                                    <p:animScale>
                                      <p:cBhvr>
                                        <p:cTn id="681" dur="166" fill="hold">
                                          <p:stCondLst>
                                            <p:cond delay="1834"/>
                                          </p:stCondLst>
                                        </p:cTn>
                                        <p:tgtEl>
                                          <p:spTgt spid="485"/>
                                        </p:tgtEl>
                                      </p:cBhvr>
                                      <p:to x="100000" y="100000"/>
                                    </p:animScale>
                                  </p:childTnLst>
                                </p:cTn>
                              </p:par>
                            </p:childTnLst>
                          </p:cTn>
                        </p:par>
                      </p:childTnLst>
                    </p:cTn>
                  </p:par>
                  <p:par>
                    <p:cTn id="682" nodeType="clickEffect" fill="hold">
                      <p:stCondLst>
                        <p:cond delay="indefinite"/>
                      </p:stCondLst>
                      <p:childTnLst>
                        <p:par>
                          <p:cTn id="683" nodeType="withEffect" fill="hold">
                            <p:stCondLst>
                              <p:cond delay="0"/>
                            </p:stCondLst>
                            <p:childTnLst>
                              <p:par>
                                <p:cTn id="684" nodeType="clickEffect" fill="hold" presetClass="entr" presetID="31">
                                  <p:stCondLst>
                                    <p:cond delay="0"/>
                                  </p:stCondLst>
                                  <p:childTnLst>
                                    <p:set>
                                      <p:cBhvr>
                                        <p:cTn id="685" dur="1" fill="hold">
                                          <p:stCondLst>
                                            <p:cond delay="0"/>
                                          </p:stCondLst>
                                        </p:cTn>
                                        <p:tgtEl>
                                          <p:spTgt spid="486"/>
                                        </p:tgtEl>
                                        <p:attrNameLst>
                                          <p:attrName>style.visibility</p:attrName>
                                        </p:attrNameLst>
                                      </p:cBhvr>
                                      <p:to>
                                        <p:strVal val="visible"/>
                                      </p:to>
                                    </p:set>
                                    <p:anim calcmode="lin" valueType="num">
                                      <p:cBhvr additive="repl">
                                        <p:cTn id="686" dur="1000" fill="hold"/>
                                        <p:tgtEl>
                                          <p:spTgt spid="486"/>
                                        </p:tgtEl>
                                        <p:attrNameLst>
                                          <p:attrName>ppt_w</p:attrName>
                                        </p:attrNameLst>
                                      </p:cBhvr>
                                      <p:tavLst>
                                        <p:tav tm="0">
                                          <p:val>
                                            <p:fltVal val="0"/>
                                          </p:val>
                                        </p:tav>
                                        <p:tav tm="100000">
                                          <p:val>
                                            <p:strVal val="#ppt_w"/>
                                          </p:val>
                                        </p:tav>
                                      </p:tavLst>
                                    </p:anim>
                                    <p:anim calcmode="lin" valueType="num">
                                      <p:cBhvr additive="repl">
                                        <p:cTn id="687" dur="1000" fill="hold"/>
                                        <p:tgtEl>
                                          <p:spTgt spid="486"/>
                                        </p:tgtEl>
                                        <p:attrNameLst>
                                          <p:attrName>ppt_h</p:attrName>
                                        </p:attrNameLst>
                                      </p:cBhvr>
                                      <p:tavLst>
                                        <p:tav tm="0">
                                          <p:val>
                                            <p:fltVal val="0"/>
                                          </p:val>
                                        </p:tav>
                                        <p:tav tm="100000">
                                          <p:val>
                                            <p:strVal val="#ppt_h"/>
                                          </p:val>
                                        </p:tav>
                                      </p:tavLst>
                                    </p:anim>
                                    <p:anim calcmode="lin" valueType="num">
                                      <p:cBhvr additive="repl">
                                        <p:cTn id="688" dur="1000" fill="hold"/>
                                        <p:tgtEl>
                                          <p:spTgt spid="486"/>
                                        </p:tgtEl>
                                        <p:attrNameLst>
                                          <p:attrName>r</p:attrName>
                                        </p:attrNameLst>
                                      </p:cBhvr>
                                      <p:tavLst>
                                        <p:tav tm="0">
                                          <p:val>
                                            <p:strVal val="90"/>
                                          </p:val>
                                        </p:tav>
                                        <p:tav tm="100000">
                                          <p:val>
                                            <p:strVal val="0"/>
                                          </p:val>
                                        </p:tav>
                                      </p:tavLst>
                                    </p:anim>
                                    <p:animEffect filter="fade" transition="in">
                                      <p:cBhvr additive="repl">
                                        <p:cTn id="689"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E6D26858-8EE1-4AE9-9C28-CF12BAD9492E}"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488"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18.21:  </a:t>
            </a:r>
            <a:r>
              <a:rPr b="1" i="1" lang="en-US" sz="2000" spc="-1" strike="noStrike">
                <a:solidFill>
                  <a:srgbClr val="000000"/>
                </a:solidFill>
                <a:latin typeface="Times-BoldItalic"/>
                <a:ea typeface="DejaVu Sans"/>
              </a:rPr>
              <a:t>Information extraction in classless addressing</a:t>
            </a:r>
            <a:endParaRPr b="0" lang="en-US" sz="2000" spc="-1" strike="noStrike">
              <a:latin typeface="Arial"/>
            </a:endParaRPr>
          </a:p>
        </p:txBody>
      </p:sp>
      <p:pic>
        <p:nvPicPr>
          <p:cNvPr id="489" name="Picture 9" descr=""/>
          <p:cNvPicPr/>
          <p:nvPr/>
        </p:nvPicPr>
        <p:blipFill>
          <a:blip r:embed="rId1"/>
          <a:stretch/>
        </p:blipFill>
        <p:spPr>
          <a:xfrm>
            <a:off x="422280" y="838080"/>
            <a:ext cx="5618520" cy="1927800"/>
          </a:xfrm>
          <a:prstGeom prst="rect">
            <a:avLst/>
          </a:prstGeom>
          <a:ln>
            <a:noFill/>
          </a:ln>
        </p:spPr>
      </p:pic>
      <p:pic>
        <p:nvPicPr>
          <p:cNvPr id="490" name="Picture 12" descr=""/>
          <p:cNvPicPr/>
          <p:nvPr/>
        </p:nvPicPr>
        <p:blipFill>
          <a:blip r:embed="rId2"/>
          <a:stretch/>
        </p:blipFill>
        <p:spPr>
          <a:xfrm>
            <a:off x="468360" y="3327480"/>
            <a:ext cx="4669200" cy="710280"/>
          </a:xfrm>
          <a:prstGeom prst="rect">
            <a:avLst/>
          </a:prstGeom>
          <a:ln>
            <a:noFill/>
          </a:ln>
        </p:spPr>
      </p:pic>
      <p:pic>
        <p:nvPicPr>
          <p:cNvPr id="491" name="Picture 13" descr=""/>
          <p:cNvPicPr/>
          <p:nvPr/>
        </p:nvPicPr>
        <p:blipFill>
          <a:blip r:embed="rId3"/>
          <a:stretch/>
        </p:blipFill>
        <p:spPr>
          <a:xfrm>
            <a:off x="468360" y="5232240"/>
            <a:ext cx="4669200" cy="710280"/>
          </a:xfrm>
          <a:prstGeom prst="rect">
            <a:avLst/>
          </a:prstGeom>
          <a:ln>
            <a:noFill/>
          </a:ln>
        </p:spPr>
      </p:pic>
      <p:pic>
        <p:nvPicPr>
          <p:cNvPr id="492" name="Picture 15" descr=""/>
          <p:cNvPicPr/>
          <p:nvPr/>
        </p:nvPicPr>
        <p:blipFill>
          <a:blip r:embed="rId4"/>
          <a:stretch/>
        </p:blipFill>
        <p:spPr>
          <a:xfrm>
            <a:off x="2708280" y="4219560"/>
            <a:ext cx="132120" cy="656280"/>
          </a:xfrm>
          <a:prstGeom prst="rect">
            <a:avLst/>
          </a:prstGeom>
          <a:ln>
            <a:noFill/>
          </a:ln>
        </p:spPr>
      </p:pic>
      <p:pic>
        <p:nvPicPr>
          <p:cNvPr id="493" name="Picture 16" descr=""/>
          <p:cNvPicPr/>
          <p:nvPr/>
        </p:nvPicPr>
        <p:blipFill>
          <a:blip r:embed="rId5"/>
          <a:stretch/>
        </p:blipFill>
        <p:spPr>
          <a:xfrm>
            <a:off x="6443640" y="1600200"/>
            <a:ext cx="2437200" cy="633960"/>
          </a:xfrm>
          <a:prstGeom prst="rect">
            <a:avLst/>
          </a:prstGeom>
          <a:ln>
            <a:noFill/>
          </a:ln>
        </p:spPr>
      </p:pic>
      <p:sp>
        <p:nvSpPr>
          <p:cNvPr id="494" name="CustomShape 3"/>
          <p:cNvSpPr/>
          <p:nvPr/>
        </p:nvSpPr>
        <p:spPr>
          <a:xfrm>
            <a:off x="5298840" y="4857480"/>
            <a:ext cx="2132640" cy="1047240"/>
          </a:xfrm>
          <a:prstGeom prst="leftArrowCallout">
            <a:avLst>
              <a:gd name="adj1" fmla="val 25000"/>
              <a:gd name="adj2" fmla="val 25000"/>
              <a:gd name="adj3" fmla="val 25000"/>
              <a:gd name="adj4" fmla="val 64977"/>
            </a:avLst>
          </a:prstGeom>
          <a:ln>
            <a:round/>
          </a:ln>
        </p:spPr>
        <p:style>
          <a:lnRef idx="2">
            <a:schemeClr val="dk1"/>
          </a:lnRef>
          <a:fillRef idx="1">
            <a:schemeClr val="lt1"/>
          </a:fillRef>
          <a:effectRef idx="0">
            <a:schemeClr val="dk1"/>
          </a:effectRef>
          <a:fontRef idx="minor"/>
        </p:style>
        <p:txBody>
          <a:bodyPr lIns="90000" rIns="90000" tIns="45000" bIns="45000">
            <a:noAutofit/>
          </a:bodyPr>
          <a:p>
            <a:pPr>
              <a:lnSpc>
                <a:spcPct val="100000"/>
              </a:lnSpc>
            </a:pPr>
            <a:r>
              <a:rPr b="1" lang="en-US" sz="2000" spc="-1" strike="noStrike">
                <a:solidFill>
                  <a:srgbClr val="ff0000"/>
                </a:solidFill>
                <a:latin typeface="Arial"/>
                <a:ea typeface="DejaVu Sans"/>
              </a:rPr>
              <a:t>Set all suffix bits</a:t>
            </a:r>
            <a:endParaRPr b="0" lang="en-US" sz="2000" spc="-1" strike="noStrike">
              <a:latin typeface="Arial"/>
            </a:endParaRPr>
          </a:p>
          <a:p>
            <a:pPr>
              <a:lnSpc>
                <a:spcPct val="100000"/>
              </a:lnSpc>
            </a:pPr>
            <a:r>
              <a:rPr b="1" lang="en-US" sz="2000" spc="-1" strike="noStrike">
                <a:solidFill>
                  <a:srgbClr val="ff0000"/>
                </a:solidFill>
                <a:latin typeface="Arial"/>
                <a:ea typeface="DejaVu Sans"/>
              </a:rPr>
              <a:t>to 1s</a:t>
            </a:r>
            <a:endParaRPr b="0" lang="en-US" sz="2000" spc="-1" strike="noStrike">
              <a:latin typeface="Arial"/>
            </a:endParaRPr>
          </a:p>
        </p:txBody>
      </p:sp>
      <p:sp>
        <p:nvSpPr>
          <p:cNvPr id="495" name="CustomShape 4"/>
          <p:cNvSpPr/>
          <p:nvPr/>
        </p:nvSpPr>
        <p:spPr>
          <a:xfrm>
            <a:off x="5334120" y="2965680"/>
            <a:ext cx="2132640" cy="1047240"/>
          </a:xfrm>
          <a:prstGeom prst="leftArrowCallout">
            <a:avLst>
              <a:gd name="adj1" fmla="val 25000"/>
              <a:gd name="adj2" fmla="val 25000"/>
              <a:gd name="adj3" fmla="val 25000"/>
              <a:gd name="adj4" fmla="val 64977"/>
            </a:avLst>
          </a:prstGeom>
          <a:ln>
            <a:round/>
          </a:ln>
        </p:spPr>
        <p:style>
          <a:lnRef idx="2">
            <a:schemeClr val="dk1"/>
          </a:lnRef>
          <a:fillRef idx="1">
            <a:schemeClr val="lt1"/>
          </a:fillRef>
          <a:effectRef idx="0">
            <a:schemeClr val="dk1"/>
          </a:effectRef>
          <a:fontRef idx="minor"/>
        </p:style>
        <p:txBody>
          <a:bodyPr lIns="90000" rIns="90000" tIns="45000" bIns="45000">
            <a:noAutofit/>
          </a:bodyPr>
          <a:p>
            <a:pPr>
              <a:lnSpc>
                <a:spcPct val="100000"/>
              </a:lnSpc>
            </a:pPr>
            <a:r>
              <a:rPr b="1" lang="en-US" sz="2000" spc="-1" strike="noStrike">
                <a:solidFill>
                  <a:srgbClr val="ff0000"/>
                </a:solidFill>
                <a:latin typeface="Arial"/>
                <a:ea typeface="DejaVu Sans"/>
              </a:rPr>
              <a:t>Set all suffix bits</a:t>
            </a:r>
            <a:endParaRPr b="0" lang="en-US" sz="2000" spc="-1" strike="noStrike">
              <a:latin typeface="Arial"/>
            </a:endParaRPr>
          </a:p>
          <a:p>
            <a:pPr>
              <a:lnSpc>
                <a:spcPct val="100000"/>
              </a:lnSpc>
            </a:pPr>
            <a:r>
              <a:rPr b="1" lang="en-US" sz="2000" spc="-1" strike="noStrike">
                <a:solidFill>
                  <a:srgbClr val="ff0000"/>
                </a:solidFill>
                <a:latin typeface="Arial"/>
                <a:ea typeface="DejaVu Sans"/>
              </a:rPr>
              <a:t>to 0s</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690" dur="indefinite" restart="never" nodeType="tmRoot">
          <p:childTnLst>
            <p:seq>
              <p:cTn id="691" dur="indefinite" nodeType="mainSeq">
                <p:childTnLst>
                  <p:par>
                    <p:cTn id="692" nodeType="clickEffect" fill="hold">
                      <p:stCondLst>
                        <p:cond delay="indefinite"/>
                      </p:stCondLst>
                      <p:childTnLst>
                        <p:par>
                          <p:cTn id="693" nodeType="withEffect" fill="hold">
                            <p:stCondLst>
                              <p:cond delay="0"/>
                            </p:stCondLst>
                            <p:childTnLst>
                              <p:par>
                                <p:cTn id="694" nodeType="clickEffect" fill="hold" presetClass="entr" presetID="1">
                                  <p:stCondLst>
                                    <p:cond delay="0"/>
                                  </p:stCondLst>
                                  <p:childTnLst>
                                    <p:set>
                                      <p:cBhvr>
                                        <p:cTn id="695" dur="1" fill="hold">
                                          <p:stCondLst>
                                            <p:cond delay="0"/>
                                          </p:stCondLst>
                                        </p:cTn>
                                        <p:tgtEl>
                                          <p:spTgt spid="489"/>
                                        </p:tgtEl>
                                        <p:attrNameLst>
                                          <p:attrName>style.visibility</p:attrName>
                                        </p:attrNameLst>
                                      </p:cBhvr>
                                      <p:to>
                                        <p:strVal val="visible"/>
                                      </p:to>
                                    </p:set>
                                  </p:childTnLst>
                                </p:cTn>
                              </p:par>
                            </p:childTnLst>
                          </p:cTn>
                        </p:par>
                      </p:childTnLst>
                    </p:cTn>
                  </p:par>
                  <p:par>
                    <p:cTn id="696" nodeType="clickEffect" fill="hold">
                      <p:stCondLst>
                        <p:cond delay="indefinite"/>
                      </p:stCondLst>
                      <p:childTnLst>
                        <p:par>
                          <p:cTn id="697" nodeType="withEffect" fill="hold">
                            <p:stCondLst>
                              <p:cond delay="0"/>
                            </p:stCondLst>
                            <p:childTnLst>
                              <p:par>
                                <p:cTn id="698" nodeType="clickEffect" fill="hold" presetClass="entr" presetID="31">
                                  <p:stCondLst>
                                    <p:cond delay="0"/>
                                  </p:stCondLst>
                                  <p:childTnLst>
                                    <p:set>
                                      <p:cBhvr>
                                        <p:cTn id="699" dur="1" fill="hold">
                                          <p:stCondLst>
                                            <p:cond delay="0"/>
                                          </p:stCondLst>
                                        </p:cTn>
                                        <p:tgtEl>
                                          <p:spTgt spid="490"/>
                                        </p:tgtEl>
                                        <p:attrNameLst>
                                          <p:attrName>style.visibility</p:attrName>
                                        </p:attrNameLst>
                                      </p:cBhvr>
                                      <p:to>
                                        <p:strVal val="visible"/>
                                      </p:to>
                                    </p:set>
                                    <p:anim calcmode="lin" valueType="num">
                                      <p:cBhvr additive="repl">
                                        <p:cTn id="700" dur="1000" fill="hold"/>
                                        <p:tgtEl>
                                          <p:spTgt spid="490"/>
                                        </p:tgtEl>
                                        <p:attrNameLst>
                                          <p:attrName>ppt_w</p:attrName>
                                        </p:attrNameLst>
                                      </p:cBhvr>
                                      <p:tavLst>
                                        <p:tav tm="0">
                                          <p:val>
                                            <p:fltVal val="0"/>
                                          </p:val>
                                        </p:tav>
                                        <p:tav tm="100000">
                                          <p:val>
                                            <p:strVal val="#ppt_w"/>
                                          </p:val>
                                        </p:tav>
                                      </p:tavLst>
                                    </p:anim>
                                    <p:anim calcmode="lin" valueType="num">
                                      <p:cBhvr additive="repl">
                                        <p:cTn id="701" dur="1000" fill="hold"/>
                                        <p:tgtEl>
                                          <p:spTgt spid="490"/>
                                        </p:tgtEl>
                                        <p:attrNameLst>
                                          <p:attrName>ppt_h</p:attrName>
                                        </p:attrNameLst>
                                      </p:cBhvr>
                                      <p:tavLst>
                                        <p:tav tm="0">
                                          <p:val>
                                            <p:fltVal val="0"/>
                                          </p:val>
                                        </p:tav>
                                        <p:tav tm="100000">
                                          <p:val>
                                            <p:strVal val="#ppt_h"/>
                                          </p:val>
                                        </p:tav>
                                      </p:tavLst>
                                    </p:anim>
                                    <p:anim calcmode="lin" valueType="num">
                                      <p:cBhvr additive="repl">
                                        <p:cTn id="702" dur="1000" fill="hold"/>
                                        <p:tgtEl>
                                          <p:spTgt spid="490"/>
                                        </p:tgtEl>
                                        <p:attrNameLst>
                                          <p:attrName>r</p:attrName>
                                        </p:attrNameLst>
                                      </p:cBhvr>
                                      <p:tavLst>
                                        <p:tav tm="0">
                                          <p:val>
                                            <p:strVal val="90"/>
                                          </p:val>
                                        </p:tav>
                                        <p:tav tm="100000">
                                          <p:val>
                                            <p:strVal val="0"/>
                                          </p:val>
                                        </p:tav>
                                      </p:tavLst>
                                    </p:anim>
                                    <p:animEffect filter="fade" transition="in">
                                      <p:cBhvr additive="repl">
                                        <p:cTn id="703" dur="1000"/>
                                        <p:tgtEl>
                                          <p:spTgt spid="490"/>
                                        </p:tgtEl>
                                      </p:cBhvr>
                                    </p:animEffect>
                                  </p:childTnLst>
                                </p:cTn>
                              </p:par>
                            </p:childTnLst>
                          </p:cTn>
                        </p:par>
                      </p:childTnLst>
                    </p:cTn>
                  </p:par>
                  <p:par>
                    <p:cTn id="704" nodeType="clickEffect" fill="hold">
                      <p:stCondLst>
                        <p:cond delay="indefinite"/>
                      </p:stCondLst>
                      <p:childTnLst>
                        <p:par>
                          <p:cTn id="705" nodeType="withEffect" fill="hold">
                            <p:stCondLst>
                              <p:cond delay="0"/>
                            </p:stCondLst>
                            <p:childTnLst>
                              <p:par>
                                <p:cTn id="706" nodeType="clickEffect" fill="hold" presetClass="entr" presetID="45">
                                  <p:stCondLst>
                                    <p:cond delay="0"/>
                                  </p:stCondLst>
                                  <p:childTnLst>
                                    <p:set>
                                      <p:cBhvr>
                                        <p:cTn id="707" dur="1" fill="hold">
                                          <p:stCondLst>
                                            <p:cond delay="0"/>
                                          </p:stCondLst>
                                        </p:cTn>
                                        <p:tgtEl>
                                          <p:spTgt spid="495"/>
                                        </p:tgtEl>
                                        <p:attrNameLst>
                                          <p:attrName>style.visibility</p:attrName>
                                        </p:attrNameLst>
                                      </p:cBhvr>
                                      <p:to>
                                        <p:strVal val="visible"/>
                                      </p:to>
                                    </p:set>
                                    <p:animEffect filter="fade" transition="in">
                                      <p:cBhvr additive="repl">
                                        <p:cTn id="708" dur="2000"/>
                                        <p:tgtEl>
                                          <p:spTgt spid="495"/>
                                        </p:tgtEl>
                                      </p:cBhvr>
                                    </p:animEffect>
                                    <p:anim calcmode="lin" valueType="num">
                                      <p:cBhvr additive="repl">
                                        <p:cTn id="709" dur="2000" fill="hold"/>
                                        <p:tgtEl>
                                          <p:spTgt spid="495"/>
                                        </p:tgtEl>
                                        <p:attrNameLst>
                                          <p:attrName>ppt_w</p:attrName>
                                        </p:attrNameLst>
                                      </p:cBhvr>
                                      <p:tavLst>
                                        <p:tav fmla="width*sin(2.5*pi*$)" tm="0">
                                          <p:val>
                                            <p:fltVal val="0"/>
                                          </p:val>
                                        </p:tav>
                                        <p:tav fmla="width*sin(2.5*pi*$)" tm="100000">
                                          <p:val>
                                            <p:fltVal val="1"/>
                                          </p:val>
                                        </p:tav>
                                      </p:tavLst>
                                    </p:anim>
                                    <p:anim calcmode="lin" valueType="num">
                                      <p:cBhvr additive="repl">
                                        <p:cTn id="710" dur="2000" fill="hold"/>
                                        <p:tgtEl>
                                          <p:spTgt spid="495"/>
                                        </p:tgtEl>
                                        <p:attrNameLst>
                                          <p:attrName>ppt_h</p:attrName>
                                        </p:attrNameLst>
                                      </p:cBhvr>
                                      <p:tavLst>
                                        <p:tav tm="0">
                                          <p:val>
                                            <p:strVal val="#ppt_h"/>
                                          </p:val>
                                        </p:tav>
                                        <p:tav tm="100000">
                                          <p:val>
                                            <p:strVal val="#ppt_h"/>
                                          </p:val>
                                        </p:tav>
                                      </p:tavLst>
                                    </p:anim>
                                  </p:childTnLst>
                                </p:cTn>
                              </p:par>
                            </p:childTnLst>
                          </p:cTn>
                        </p:par>
                      </p:childTnLst>
                    </p:cTn>
                  </p:par>
                  <p:par>
                    <p:cTn id="711" nodeType="clickEffect" fill="hold">
                      <p:stCondLst>
                        <p:cond delay="indefinite"/>
                      </p:stCondLst>
                      <p:childTnLst>
                        <p:par>
                          <p:cTn id="712" nodeType="withEffect" fill="hold">
                            <p:stCondLst>
                              <p:cond delay="0"/>
                            </p:stCondLst>
                            <p:childTnLst>
                              <p:par>
                                <p:cTn id="713" nodeType="clickEffect" fill="hold" presetClass="entr" presetID="1">
                                  <p:stCondLst>
                                    <p:cond delay="0"/>
                                  </p:stCondLst>
                                  <p:childTnLst>
                                    <p:set>
                                      <p:cBhvr>
                                        <p:cTn id="714" dur="1" fill="hold">
                                          <p:stCondLst>
                                            <p:cond delay="0"/>
                                          </p:stCondLst>
                                        </p:cTn>
                                        <p:tgtEl>
                                          <p:spTgt spid="492"/>
                                        </p:tgtEl>
                                        <p:attrNameLst>
                                          <p:attrName>style.visibility</p:attrName>
                                        </p:attrNameLst>
                                      </p:cBhvr>
                                      <p:to>
                                        <p:strVal val="visible"/>
                                      </p:to>
                                    </p:set>
                                  </p:childTnLst>
                                </p:cTn>
                              </p:par>
                            </p:childTnLst>
                          </p:cTn>
                        </p:par>
                      </p:childTnLst>
                    </p:cTn>
                  </p:par>
                  <p:par>
                    <p:cTn id="715" nodeType="clickEffect" fill="hold">
                      <p:stCondLst>
                        <p:cond delay="indefinite"/>
                      </p:stCondLst>
                      <p:childTnLst>
                        <p:par>
                          <p:cTn id="716" nodeType="withEffect" fill="hold">
                            <p:stCondLst>
                              <p:cond delay="0"/>
                            </p:stCondLst>
                            <p:childTnLst>
                              <p:par>
                                <p:cTn id="717" nodeType="clickEffect" fill="hold" presetClass="entr" presetID="31">
                                  <p:stCondLst>
                                    <p:cond delay="0"/>
                                  </p:stCondLst>
                                  <p:childTnLst>
                                    <p:set>
                                      <p:cBhvr>
                                        <p:cTn id="718" dur="1" fill="hold">
                                          <p:stCondLst>
                                            <p:cond delay="0"/>
                                          </p:stCondLst>
                                        </p:cTn>
                                        <p:tgtEl>
                                          <p:spTgt spid="491"/>
                                        </p:tgtEl>
                                        <p:attrNameLst>
                                          <p:attrName>style.visibility</p:attrName>
                                        </p:attrNameLst>
                                      </p:cBhvr>
                                      <p:to>
                                        <p:strVal val="visible"/>
                                      </p:to>
                                    </p:set>
                                    <p:anim calcmode="lin" valueType="num">
                                      <p:cBhvr additive="repl">
                                        <p:cTn id="719" dur="1000" fill="hold"/>
                                        <p:tgtEl>
                                          <p:spTgt spid="491"/>
                                        </p:tgtEl>
                                        <p:attrNameLst>
                                          <p:attrName>ppt_w</p:attrName>
                                        </p:attrNameLst>
                                      </p:cBhvr>
                                      <p:tavLst>
                                        <p:tav tm="0">
                                          <p:val>
                                            <p:fltVal val="0"/>
                                          </p:val>
                                        </p:tav>
                                        <p:tav tm="100000">
                                          <p:val>
                                            <p:strVal val="#ppt_w"/>
                                          </p:val>
                                        </p:tav>
                                      </p:tavLst>
                                    </p:anim>
                                    <p:anim calcmode="lin" valueType="num">
                                      <p:cBhvr additive="repl">
                                        <p:cTn id="720" dur="1000" fill="hold"/>
                                        <p:tgtEl>
                                          <p:spTgt spid="491"/>
                                        </p:tgtEl>
                                        <p:attrNameLst>
                                          <p:attrName>ppt_h</p:attrName>
                                        </p:attrNameLst>
                                      </p:cBhvr>
                                      <p:tavLst>
                                        <p:tav tm="0">
                                          <p:val>
                                            <p:fltVal val="0"/>
                                          </p:val>
                                        </p:tav>
                                        <p:tav tm="100000">
                                          <p:val>
                                            <p:strVal val="#ppt_h"/>
                                          </p:val>
                                        </p:tav>
                                      </p:tavLst>
                                    </p:anim>
                                    <p:anim calcmode="lin" valueType="num">
                                      <p:cBhvr additive="repl">
                                        <p:cTn id="721" dur="1000" fill="hold"/>
                                        <p:tgtEl>
                                          <p:spTgt spid="491"/>
                                        </p:tgtEl>
                                        <p:attrNameLst>
                                          <p:attrName>r</p:attrName>
                                        </p:attrNameLst>
                                      </p:cBhvr>
                                      <p:tavLst>
                                        <p:tav tm="0">
                                          <p:val>
                                            <p:strVal val="90"/>
                                          </p:val>
                                        </p:tav>
                                        <p:tav tm="100000">
                                          <p:val>
                                            <p:strVal val="0"/>
                                          </p:val>
                                        </p:tav>
                                      </p:tavLst>
                                    </p:anim>
                                    <p:animEffect filter="fade" transition="in">
                                      <p:cBhvr additive="repl">
                                        <p:cTn id="722" dur="1000"/>
                                        <p:tgtEl>
                                          <p:spTgt spid="491"/>
                                        </p:tgtEl>
                                      </p:cBhvr>
                                    </p:animEffect>
                                  </p:childTnLst>
                                </p:cTn>
                              </p:par>
                            </p:childTnLst>
                          </p:cTn>
                        </p:par>
                      </p:childTnLst>
                    </p:cTn>
                  </p:par>
                  <p:par>
                    <p:cTn id="723" nodeType="clickEffect" fill="hold">
                      <p:stCondLst>
                        <p:cond delay="indefinite"/>
                      </p:stCondLst>
                      <p:childTnLst>
                        <p:par>
                          <p:cTn id="724" nodeType="withEffect" fill="hold">
                            <p:stCondLst>
                              <p:cond delay="0"/>
                            </p:stCondLst>
                            <p:childTnLst>
                              <p:par>
                                <p:cTn id="725" nodeType="clickEffect" fill="hold" presetClass="entr" presetID="45">
                                  <p:stCondLst>
                                    <p:cond delay="0"/>
                                  </p:stCondLst>
                                  <p:childTnLst>
                                    <p:set>
                                      <p:cBhvr>
                                        <p:cTn id="726" dur="1" fill="hold">
                                          <p:stCondLst>
                                            <p:cond delay="0"/>
                                          </p:stCondLst>
                                        </p:cTn>
                                        <p:tgtEl>
                                          <p:spTgt spid="494"/>
                                        </p:tgtEl>
                                        <p:attrNameLst>
                                          <p:attrName>style.visibility</p:attrName>
                                        </p:attrNameLst>
                                      </p:cBhvr>
                                      <p:to>
                                        <p:strVal val="visible"/>
                                      </p:to>
                                    </p:set>
                                    <p:animEffect filter="fade" transition="in">
                                      <p:cBhvr additive="repl">
                                        <p:cTn id="727" dur="2000"/>
                                        <p:tgtEl>
                                          <p:spTgt spid="494"/>
                                        </p:tgtEl>
                                      </p:cBhvr>
                                    </p:animEffect>
                                    <p:anim calcmode="lin" valueType="num">
                                      <p:cBhvr additive="repl">
                                        <p:cTn id="728" dur="2000" fill="hold"/>
                                        <p:tgtEl>
                                          <p:spTgt spid="494"/>
                                        </p:tgtEl>
                                        <p:attrNameLst>
                                          <p:attrName>ppt_w</p:attrName>
                                        </p:attrNameLst>
                                      </p:cBhvr>
                                      <p:tavLst>
                                        <p:tav fmla="width*sin(2.5*pi*$)" tm="0">
                                          <p:val>
                                            <p:fltVal val="0"/>
                                          </p:val>
                                        </p:tav>
                                        <p:tav fmla="width*sin(2.5*pi*$)" tm="100000">
                                          <p:val>
                                            <p:fltVal val="1"/>
                                          </p:val>
                                        </p:tav>
                                      </p:tavLst>
                                    </p:anim>
                                    <p:anim calcmode="lin" valueType="num">
                                      <p:cBhvr additive="repl">
                                        <p:cTn id="729" dur="2000" fill="hold"/>
                                        <p:tgtEl>
                                          <p:spTgt spid="494"/>
                                        </p:tgtEl>
                                        <p:attrNameLst>
                                          <p:attrName>ppt_h</p:attrName>
                                        </p:attrNameLst>
                                      </p:cBhvr>
                                      <p:tavLst>
                                        <p:tav tm="0">
                                          <p:val>
                                            <p:strVal val="#ppt_h"/>
                                          </p:val>
                                        </p:tav>
                                        <p:tav tm="100000">
                                          <p:val>
                                            <p:strVal val="#ppt_h"/>
                                          </p:val>
                                        </p:tav>
                                      </p:tavLst>
                                    </p:anim>
                                  </p:childTnLst>
                                </p:cTn>
                              </p:par>
                            </p:childTnLst>
                          </p:cTn>
                        </p:par>
                      </p:childTnLst>
                    </p:cTn>
                  </p:par>
                  <p:par>
                    <p:cTn id="730" nodeType="clickEffect" fill="hold">
                      <p:stCondLst>
                        <p:cond delay="indefinite"/>
                      </p:stCondLst>
                      <p:childTnLst>
                        <p:par>
                          <p:cTn id="731" nodeType="withEffect" fill="hold">
                            <p:stCondLst>
                              <p:cond delay="0"/>
                            </p:stCondLst>
                            <p:childTnLst>
                              <p:par>
                                <p:cTn id="732" nodeType="clickEffect" fill="hold" presetClass="entr" presetID="2" presetSubtype="8">
                                  <p:stCondLst>
                                    <p:cond delay="0"/>
                                  </p:stCondLst>
                                  <p:childTnLst>
                                    <p:set>
                                      <p:cBhvr>
                                        <p:cTn id="733" dur="1" fill="hold">
                                          <p:stCondLst>
                                            <p:cond delay="0"/>
                                          </p:stCondLst>
                                        </p:cTn>
                                        <p:tgtEl>
                                          <p:spTgt spid="493"/>
                                        </p:tgtEl>
                                        <p:attrNameLst>
                                          <p:attrName>style.visibility</p:attrName>
                                        </p:attrNameLst>
                                      </p:cBhvr>
                                      <p:to>
                                        <p:strVal val="visible"/>
                                      </p:to>
                                    </p:set>
                                    <p:anim calcmode="lin" valueType="num">
                                      <p:cBhvr additive="repl">
                                        <p:cTn id="734" dur="500" fill="hold"/>
                                        <p:tgtEl>
                                          <p:spTgt spid="493"/>
                                        </p:tgtEl>
                                        <p:attrNameLst>
                                          <p:attrName>ppt_x</p:attrName>
                                        </p:attrNameLst>
                                      </p:cBhvr>
                                      <p:tavLst>
                                        <p:tav tm="0">
                                          <p:val>
                                            <p:strVal val="0-#ppt_w/2"/>
                                          </p:val>
                                        </p:tav>
                                        <p:tav tm="100000">
                                          <p:val>
                                            <p:strVal val="#ppt_x"/>
                                          </p:val>
                                        </p:tav>
                                      </p:tavLst>
                                    </p:anim>
                                    <p:anim calcmode="lin" valueType="num">
                                      <p:cBhvr additive="repl">
                                        <p:cTn id="735" dur="500" fill="hold"/>
                                        <p:tgtEl>
                                          <p:spTgt spid="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76320" y="696960"/>
            <a:ext cx="8838000" cy="2222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A classless address is given as 167.199.170.82/27. We can find the above three pieces of information as follows. The number of addresses in the network is 2</a:t>
            </a:r>
            <a:r>
              <a:rPr b="0" lang="en-US" sz="2800" spc="-1" strike="noStrike" baseline="30000">
                <a:solidFill>
                  <a:srgbClr val="000000"/>
                </a:solidFill>
                <a:latin typeface="Times New Roman"/>
                <a:ea typeface="DejaVu Sans"/>
              </a:rPr>
              <a:t>32− </a:t>
            </a:r>
            <a:r>
              <a:rPr b="0" i="1" lang="en-US" sz="2800" spc="-1" strike="noStrike" baseline="30000">
                <a:solidFill>
                  <a:srgbClr val="000000"/>
                </a:solidFill>
                <a:latin typeface="Times New Roman"/>
                <a:ea typeface="DejaVu Sans"/>
              </a:rPr>
              <a:t>n</a:t>
            </a:r>
            <a:r>
              <a:rPr b="0" lang="en-US" sz="2800" spc="-1" strike="noStrike" baseline="30000">
                <a:solidFill>
                  <a:srgbClr val="000000"/>
                </a:solidFill>
                <a:latin typeface="Times New Roman"/>
                <a:ea typeface="DejaVu Sans"/>
              </a:rPr>
              <a:t> </a:t>
            </a:r>
            <a:r>
              <a:rPr b="0" lang="en-US" sz="2800" spc="-1" strike="noStrike">
                <a:solidFill>
                  <a:srgbClr val="000000"/>
                </a:solidFill>
                <a:latin typeface="Times New Roman"/>
                <a:ea typeface="DejaVu Sans"/>
              </a:rPr>
              <a:t>= 2</a:t>
            </a:r>
            <a:r>
              <a:rPr b="0" lang="en-US" sz="2800" spc="-1" strike="noStrike" baseline="30000">
                <a:solidFill>
                  <a:srgbClr val="000000"/>
                </a:solidFill>
                <a:latin typeface="Times New Roman"/>
                <a:ea typeface="DejaVu Sans"/>
              </a:rPr>
              <a:t>5</a:t>
            </a:r>
            <a:r>
              <a:rPr b="0" lang="en-US" sz="2800" spc="-1" strike="noStrike">
                <a:solidFill>
                  <a:srgbClr val="000000"/>
                </a:solidFill>
                <a:latin typeface="Times New Roman"/>
                <a:ea typeface="DejaVu Sans"/>
              </a:rPr>
              <a:t> = 32 addresses. The first address can be found by keeping the first 27 bits and changing the rest of the bits to 0s.</a:t>
            </a:r>
            <a:endParaRPr b="0" lang="en-US" sz="2800" spc="-1" strike="noStrike">
              <a:latin typeface="Arial"/>
            </a:endParaRPr>
          </a:p>
        </p:txBody>
      </p:sp>
      <p:grpSp>
        <p:nvGrpSpPr>
          <p:cNvPr id="497" name="Group 2"/>
          <p:cNvGrpSpPr/>
          <p:nvPr/>
        </p:nvGrpSpPr>
        <p:grpSpPr>
          <a:xfrm>
            <a:off x="-154080" y="0"/>
            <a:ext cx="9297000" cy="608400"/>
            <a:chOff x="-154080" y="0"/>
            <a:chExt cx="9297000" cy="608400"/>
          </a:xfrm>
        </p:grpSpPr>
        <p:sp>
          <p:nvSpPr>
            <p:cNvPr id="498"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499"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18.1</a:t>
              </a:r>
              <a:endParaRPr b="0" lang="en-US" sz="3200" spc="-1" strike="noStrike">
                <a:latin typeface="Arial"/>
              </a:endParaRPr>
            </a:p>
          </p:txBody>
        </p:sp>
      </p:grpSp>
      <p:sp>
        <p:nvSpPr>
          <p:cNvPr id="500" name="CustomShape 5"/>
          <p:cNvSpPr/>
          <p:nvPr/>
        </p:nvSpPr>
        <p:spPr>
          <a:xfrm>
            <a:off x="152280" y="399888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The last address can be found by keeping the first 27 bits and changing the rest of the bits to 1s.</a:t>
            </a:r>
            <a:endParaRPr b="0" lang="en-US" sz="2800" spc="-1" strike="noStrike">
              <a:latin typeface="Arial"/>
            </a:endParaRPr>
          </a:p>
        </p:txBody>
      </p:sp>
      <p:grpSp>
        <p:nvGrpSpPr>
          <p:cNvPr id="501" name="Group 6"/>
          <p:cNvGrpSpPr/>
          <p:nvPr/>
        </p:nvGrpSpPr>
        <p:grpSpPr>
          <a:xfrm>
            <a:off x="228600" y="3048120"/>
            <a:ext cx="8503200" cy="837000"/>
            <a:chOff x="228600" y="3048120"/>
            <a:chExt cx="8503200" cy="837000"/>
          </a:xfrm>
        </p:grpSpPr>
        <p:pic>
          <p:nvPicPr>
            <p:cNvPr id="502" name="Picture 2" descr=""/>
            <p:cNvPicPr/>
            <p:nvPr/>
          </p:nvPicPr>
          <p:blipFill>
            <a:blip r:embed="rId1"/>
            <a:stretch/>
          </p:blipFill>
          <p:spPr>
            <a:xfrm>
              <a:off x="228600" y="3048120"/>
              <a:ext cx="8111520" cy="756720"/>
            </a:xfrm>
            <a:prstGeom prst="rect">
              <a:avLst/>
            </a:prstGeom>
            <a:ln>
              <a:noFill/>
            </a:ln>
          </p:spPr>
        </p:pic>
        <p:sp>
          <p:nvSpPr>
            <p:cNvPr id="503" name="CustomShape 7"/>
            <p:cNvSpPr/>
            <p:nvPr/>
          </p:nvSpPr>
          <p:spPr>
            <a:xfrm>
              <a:off x="228600" y="3048120"/>
              <a:ext cx="8503200" cy="837000"/>
            </a:xfrm>
            <a:prstGeom prst="rect">
              <a:avLst/>
            </a:prstGeom>
            <a:noFill/>
            <a:ln w="57240">
              <a:solidFill>
                <a:schemeClr val="tx1"/>
              </a:solidFill>
              <a:round/>
            </a:ln>
          </p:spPr>
          <p:style>
            <a:lnRef idx="0"/>
            <a:fillRef idx="0"/>
            <a:effectRef idx="0"/>
            <a:fontRef idx="minor"/>
          </p:style>
        </p:sp>
      </p:grpSp>
      <p:grpSp>
        <p:nvGrpSpPr>
          <p:cNvPr id="504" name="Group 8"/>
          <p:cNvGrpSpPr/>
          <p:nvPr/>
        </p:nvGrpSpPr>
        <p:grpSpPr>
          <a:xfrm>
            <a:off x="228600" y="5181480"/>
            <a:ext cx="8503200" cy="837000"/>
            <a:chOff x="228600" y="5181480"/>
            <a:chExt cx="8503200" cy="837000"/>
          </a:xfrm>
        </p:grpSpPr>
        <p:pic>
          <p:nvPicPr>
            <p:cNvPr id="505" name="Picture 4" descr=""/>
            <p:cNvPicPr/>
            <p:nvPr/>
          </p:nvPicPr>
          <p:blipFill>
            <a:blip r:embed="rId2"/>
            <a:stretch/>
          </p:blipFill>
          <p:spPr>
            <a:xfrm>
              <a:off x="251640" y="5257800"/>
              <a:ext cx="8065800" cy="634680"/>
            </a:xfrm>
            <a:prstGeom prst="rect">
              <a:avLst/>
            </a:prstGeom>
            <a:ln>
              <a:noFill/>
            </a:ln>
          </p:spPr>
        </p:pic>
        <p:sp>
          <p:nvSpPr>
            <p:cNvPr id="506" name="CustomShape 9"/>
            <p:cNvSpPr/>
            <p:nvPr/>
          </p:nvSpPr>
          <p:spPr>
            <a:xfrm>
              <a:off x="228600" y="5181480"/>
              <a:ext cx="8503200" cy="837000"/>
            </a:xfrm>
            <a:prstGeom prst="rect">
              <a:avLst/>
            </a:prstGeom>
            <a:noFill/>
            <a:ln w="57240">
              <a:solidFill>
                <a:schemeClr val="tx1"/>
              </a:solidFill>
              <a:round/>
            </a:ln>
          </p:spPr>
          <p:style>
            <a:lnRef idx="0"/>
            <a:fillRef idx="0"/>
            <a:effectRef idx="0"/>
            <a:fontRef idx="minor"/>
          </p:style>
        </p:sp>
      </p:grpSp>
      <p:sp>
        <p:nvSpPr>
          <p:cNvPr id="507" name="CustomShape 10"/>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22EDA30E-7F45-47E0-9983-1170F1881F96}"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36" dur="indefinite" restart="never" nodeType="tmRoot">
          <p:childTnLst>
            <p:seq>
              <p:cTn id="737" dur="indefinite" nodeType="mainSeq">
                <p:childTnLst>
                  <p:par>
                    <p:cTn id="738" nodeType="clickEffect" fill="hold">
                      <p:stCondLst>
                        <p:cond delay="indefinite"/>
                      </p:stCondLst>
                      <p:childTnLst>
                        <p:par>
                          <p:cTn id="739" nodeType="withEffect" fill="hold">
                            <p:stCondLst>
                              <p:cond delay="0"/>
                            </p:stCondLst>
                            <p:childTnLst>
                              <p:par>
                                <p:cTn id="740" nodeType="clickEffect" fill="hold" presetClass="entr" presetID="22" presetSubtype="1">
                                  <p:stCondLst>
                                    <p:cond delay="0"/>
                                  </p:stCondLst>
                                  <p:childTnLst>
                                    <p:set>
                                      <p:cBhvr>
                                        <p:cTn id="741" dur="1" fill="hold">
                                          <p:stCondLst>
                                            <p:cond delay="0"/>
                                          </p:stCondLst>
                                        </p:cTn>
                                        <p:tgtEl>
                                          <p:spTgt spid="501"/>
                                        </p:tgtEl>
                                        <p:attrNameLst>
                                          <p:attrName>style.visibility</p:attrName>
                                        </p:attrNameLst>
                                      </p:cBhvr>
                                      <p:to>
                                        <p:strVal val="visible"/>
                                      </p:to>
                                    </p:set>
                                    <p:animEffect filter="wipe(up)" transition="in">
                                      <p:cBhvr additive="repl">
                                        <p:cTn id="742" dur="500"/>
                                        <p:tgtEl>
                                          <p:spTgt spid="501"/>
                                        </p:tgtEl>
                                      </p:cBhvr>
                                    </p:animEffect>
                                  </p:childTnLst>
                                </p:cTn>
                              </p:par>
                            </p:childTnLst>
                          </p:cTn>
                        </p:par>
                      </p:childTnLst>
                    </p:cTn>
                  </p:par>
                  <p:par>
                    <p:cTn id="743" nodeType="clickEffect" fill="hold">
                      <p:stCondLst>
                        <p:cond delay="indefinite"/>
                      </p:stCondLst>
                      <p:childTnLst>
                        <p:par>
                          <p:cTn id="744" nodeType="withEffect" fill="hold">
                            <p:stCondLst>
                              <p:cond delay="0"/>
                            </p:stCondLst>
                            <p:childTnLst>
                              <p:par>
                                <p:cTn id="745" nodeType="clickEffect" fill="hold" presetClass="entr" presetID="1">
                                  <p:stCondLst>
                                    <p:cond delay="0"/>
                                  </p:stCondLst>
                                  <p:childTnLst>
                                    <p:set>
                                      <p:cBhvr>
                                        <p:cTn id="746" dur="1" fill="hold">
                                          <p:stCondLst>
                                            <p:cond delay="0"/>
                                          </p:stCondLst>
                                        </p:cTn>
                                        <p:tgtEl>
                                          <p:spTgt spid="500"/>
                                        </p:tgtEl>
                                        <p:attrNameLst>
                                          <p:attrName>style.visibility</p:attrName>
                                        </p:attrNameLst>
                                      </p:cBhvr>
                                      <p:to>
                                        <p:strVal val="visible"/>
                                      </p:to>
                                    </p:set>
                                  </p:childTnLst>
                                </p:cTn>
                              </p:par>
                            </p:childTnLst>
                          </p:cTn>
                        </p:par>
                      </p:childTnLst>
                    </p:cTn>
                  </p:par>
                  <p:par>
                    <p:cTn id="747" nodeType="clickEffect" fill="hold">
                      <p:stCondLst>
                        <p:cond delay="indefinite"/>
                      </p:stCondLst>
                      <p:childTnLst>
                        <p:par>
                          <p:cTn id="748" nodeType="withEffect" fill="hold">
                            <p:stCondLst>
                              <p:cond delay="0"/>
                            </p:stCondLst>
                            <p:childTnLst>
                              <p:par>
                                <p:cTn id="749" nodeType="clickEffect" fill="hold" presetClass="entr" presetID="22" presetSubtype="1">
                                  <p:stCondLst>
                                    <p:cond delay="0"/>
                                  </p:stCondLst>
                                  <p:childTnLst>
                                    <p:set>
                                      <p:cBhvr>
                                        <p:cTn id="750" dur="1" fill="hold">
                                          <p:stCondLst>
                                            <p:cond delay="0"/>
                                          </p:stCondLst>
                                        </p:cTn>
                                        <p:tgtEl>
                                          <p:spTgt spid="504"/>
                                        </p:tgtEl>
                                        <p:attrNameLst>
                                          <p:attrName>style.visibility</p:attrName>
                                        </p:attrNameLst>
                                      </p:cBhvr>
                                      <p:to>
                                        <p:strVal val="visible"/>
                                      </p:to>
                                    </p:set>
                                    <p:animEffect filter="wipe(up)" transition="in">
                                      <p:cBhvr additive="repl">
                                        <p:cTn id="751"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76320" y="696960"/>
            <a:ext cx="8838000" cy="17960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We repeat Example 18.1 using the mask. The mask in dotted-decimal notation is 256.256.256.224 The AND, OR, and NOT operations can be applied to individual bytes using calculators and applets at the book website.</a:t>
            </a:r>
            <a:endParaRPr b="0" lang="en-US" sz="2800" spc="-1" strike="noStrike">
              <a:latin typeface="Arial"/>
            </a:endParaRPr>
          </a:p>
        </p:txBody>
      </p:sp>
      <p:grpSp>
        <p:nvGrpSpPr>
          <p:cNvPr id="509" name="Group 2"/>
          <p:cNvGrpSpPr/>
          <p:nvPr/>
        </p:nvGrpSpPr>
        <p:grpSpPr>
          <a:xfrm>
            <a:off x="-154080" y="0"/>
            <a:ext cx="9297000" cy="608400"/>
            <a:chOff x="-154080" y="0"/>
            <a:chExt cx="9297000" cy="608400"/>
          </a:xfrm>
        </p:grpSpPr>
        <p:sp>
          <p:nvSpPr>
            <p:cNvPr id="510"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11"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18.2</a:t>
              </a:r>
              <a:endParaRPr b="0" lang="en-US" sz="3200" spc="-1" strike="noStrike">
                <a:latin typeface="Arial"/>
              </a:endParaRPr>
            </a:p>
          </p:txBody>
        </p:sp>
      </p:grpSp>
      <p:grpSp>
        <p:nvGrpSpPr>
          <p:cNvPr id="512" name="Group 5"/>
          <p:cNvGrpSpPr/>
          <p:nvPr/>
        </p:nvGrpSpPr>
        <p:grpSpPr>
          <a:xfrm>
            <a:off x="228600" y="2895480"/>
            <a:ext cx="8685720" cy="1130760"/>
            <a:chOff x="228600" y="2895480"/>
            <a:chExt cx="8685720" cy="1130760"/>
          </a:xfrm>
        </p:grpSpPr>
        <p:pic>
          <p:nvPicPr>
            <p:cNvPr id="513" name="Picture 2" descr=""/>
            <p:cNvPicPr/>
            <p:nvPr/>
          </p:nvPicPr>
          <p:blipFill>
            <a:blip r:embed="rId1"/>
            <a:stretch/>
          </p:blipFill>
          <p:spPr>
            <a:xfrm>
              <a:off x="228600" y="2895480"/>
              <a:ext cx="8685720" cy="1130760"/>
            </a:xfrm>
            <a:prstGeom prst="rect">
              <a:avLst/>
            </a:prstGeom>
            <a:ln>
              <a:noFill/>
            </a:ln>
          </p:spPr>
        </p:pic>
        <p:sp>
          <p:nvSpPr>
            <p:cNvPr id="514" name="CustomShape 6"/>
            <p:cNvSpPr/>
            <p:nvPr/>
          </p:nvSpPr>
          <p:spPr>
            <a:xfrm>
              <a:off x="259200" y="2895480"/>
              <a:ext cx="8502840" cy="1095480"/>
            </a:xfrm>
            <a:prstGeom prst="rect">
              <a:avLst/>
            </a:prstGeom>
            <a:noFill/>
            <a:ln w="57240">
              <a:solidFill>
                <a:schemeClr val="tx1"/>
              </a:solidFill>
              <a:round/>
            </a:ln>
          </p:spPr>
          <p:style>
            <a:lnRef idx="0"/>
            <a:fillRef idx="0"/>
            <a:effectRef idx="0"/>
            <a:fontRef idx="minor"/>
          </p:style>
        </p:sp>
      </p:grpSp>
      <p:sp>
        <p:nvSpPr>
          <p:cNvPr id="515" name="CustomShape 7"/>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2D7EC72-A3BE-4695-9756-AD2A7C59D510}"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52" dur="indefinite" restart="never" nodeType="tmRoot">
          <p:childTnLst>
            <p:seq>
              <p:cTn id="753" dur="indefinite" nodeType="mainSeq">
                <p:childTnLst>
                  <p:par>
                    <p:cTn id="754" nodeType="clickEffect" fill="hold">
                      <p:stCondLst>
                        <p:cond delay="indefinite"/>
                      </p:stCondLst>
                      <p:childTnLst>
                        <p:par>
                          <p:cTn id="755" nodeType="withEffect" fill="hold">
                            <p:stCondLst>
                              <p:cond delay="0"/>
                            </p:stCondLst>
                            <p:childTnLst>
                              <p:par>
                                <p:cTn id="756" nodeType="clickEffect" fill="hold" presetClass="entr" presetID="22" presetSubtype="1">
                                  <p:stCondLst>
                                    <p:cond delay="0"/>
                                  </p:stCondLst>
                                  <p:childTnLst>
                                    <p:set>
                                      <p:cBhvr>
                                        <p:cTn id="757" dur="1" fill="hold">
                                          <p:stCondLst>
                                            <p:cond delay="0"/>
                                          </p:stCondLst>
                                        </p:cTn>
                                        <p:tgtEl>
                                          <p:spTgt spid="512"/>
                                        </p:tgtEl>
                                        <p:attrNameLst>
                                          <p:attrName>style.visibility</p:attrName>
                                        </p:attrNameLst>
                                      </p:cBhvr>
                                      <p:to>
                                        <p:strVal val="visible"/>
                                      </p:to>
                                    </p:set>
                                    <p:animEffect filter="wipe(up)" transition="in">
                                      <p:cBhvr additive="repl">
                                        <p:cTn id="758" dur="5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76320" y="696960"/>
            <a:ext cx="8838000" cy="2222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In classless addressing, an address cannot per se define the block the address belongs to. For example, the address 230.8.24.56 can belong to many blocks. Some of them are shown below with the value of the prefix associated with that block.</a:t>
            </a:r>
            <a:endParaRPr b="0" lang="en-US" sz="2800" spc="-1" strike="noStrike">
              <a:latin typeface="Arial"/>
            </a:endParaRPr>
          </a:p>
        </p:txBody>
      </p:sp>
      <p:grpSp>
        <p:nvGrpSpPr>
          <p:cNvPr id="517" name="Group 2"/>
          <p:cNvGrpSpPr/>
          <p:nvPr/>
        </p:nvGrpSpPr>
        <p:grpSpPr>
          <a:xfrm>
            <a:off x="-154080" y="0"/>
            <a:ext cx="9297000" cy="608400"/>
            <a:chOff x="-154080" y="0"/>
            <a:chExt cx="9297000" cy="608400"/>
          </a:xfrm>
        </p:grpSpPr>
        <p:sp>
          <p:nvSpPr>
            <p:cNvPr id="518"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19"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18.3</a:t>
              </a:r>
              <a:endParaRPr b="0" lang="en-US" sz="3200" spc="-1" strike="noStrike">
                <a:latin typeface="Arial"/>
              </a:endParaRPr>
            </a:p>
          </p:txBody>
        </p:sp>
      </p:grpSp>
      <p:grpSp>
        <p:nvGrpSpPr>
          <p:cNvPr id="520" name="Group 5"/>
          <p:cNvGrpSpPr/>
          <p:nvPr/>
        </p:nvGrpSpPr>
        <p:grpSpPr>
          <a:xfrm>
            <a:off x="152280" y="3200400"/>
            <a:ext cx="8777880" cy="2192760"/>
            <a:chOff x="152280" y="3200400"/>
            <a:chExt cx="8777880" cy="2192760"/>
          </a:xfrm>
        </p:grpSpPr>
        <p:pic>
          <p:nvPicPr>
            <p:cNvPr id="521" name="Picture 2" descr=""/>
            <p:cNvPicPr/>
            <p:nvPr/>
          </p:nvPicPr>
          <p:blipFill>
            <a:blip r:embed="rId1"/>
            <a:stretch/>
          </p:blipFill>
          <p:spPr>
            <a:xfrm>
              <a:off x="228600" y="3200400"/>
              <a:ext cx="8686440" cy="2143440"/>
            </a:xfrm>
            <a:prstGeom prst="rect">
              <a:avLst/>
            </a:prstGeom>
            <a:ln>
              <a:noFill/>
            </a:ln>
          </p:spPr>
        </p:pic>
        <p:sp>
          <p:nvSpPr>
            <p:cNvPr id="522" name="CustomShape 6"/>
            <p:cNvSpPr/>
            <p:nvPr/>
          </p:nvSpPr>
          <p:spPr>
            <a:xfrm>
              <a:off x="152280" y="3200400"/>
              <a:ext cx="8777880" cy="2192760"/>
            </a:xfrm>
            <a:prstGeom prst="rect">
              <a:avLst/>
            </a:prstGeom>
            <a:noFill/>
            <a:ln w="57240">
              <a:solidFill>
                <a:schemeClr val="tx1"/>
              </a:solidFill>
              <a:round/>
            </a:ln>
          </p:spPr>
          <p:style>
            <a:lnRef idx="0"/>
            <a:fillRef idx="0"/>
            <a:effectRef idx="0"/>
            <a:fontRef idx="minor"/>
          </p:style>
        </p:sp>
      </p:grpSp>
      <p:sp>
        <p:nvSpPr>
          <p:cNvPr id="523" name="CustomShape 7"/>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66A176BA-B4D9-4962-A448-4E3D4F93CDC1}"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nodeType="clickEffect" fill="hold">
                      <p:stCondLst>
                        <p:cond delay="indefinite"/>
                      </p:stCondLst>
                      <p:childTnLst>
                        <p:par>
                          <p:cTn id="762" nodeType="withEffect" fill="hold">
                            <p:stCondLst>
                              <p:cond delay="0"/>
                            </p:stCondLst>
                            <p:childTnLst>
                              <p:par>
                                <p:cTn id="763" nodeType="clickEffect" fill="hold" presetClass="entr" presetID="22" presetSubtype="1">
                                  <p:stCondLst>
                                    <p:cond delay="0"/>
                                  </p:stCondLst>
                                  <p:childTnLst>
                                    <p:set>
                                      <p:cBhvr>
                                        <p:cTn id="764" dur="1" fill="hold">
                                          <p:stCondLst>
                                            <p:cond delay="0"/>
                                          </p:stCondLst>
                                        </p:cTn>
                                        <p:tgtEl>
                                          <p:spTgt spid="520"/>
                                        </p:tgtEl>
                                        <p:attrNameLst>
                                          <p:attrName>style.visibility</p:attrName>
                                        </p:attrNameLst>
                                      </p:cBhvr>
                                      <p:to>
                                        <p:strVal val="visible"/>
                                      </p:to>
                                    </p:set>
                                    <p:animEffect filter="wipe(up)" transition="in">
                                      <p:cBhvr additive="repl">
                                        <p:cTn id="765" dur="5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99AE519C-3478-4159-8194-B66CA013DA6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25"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18.22: </a:t>
            </a:r>
            <a:r>
              <a:rPr b="1" i="1" lang="en-US" sz="2000" spc="-1" strike="noStrike">
                <a:solidFill>
                  <a:srgbClr val="000000"/>
                </a:solidFill>
                <a:latin typeface="Times-BoldItalic"/>
                <a:ea typeface="DejaVu Sans"/>
              </a:rPr>
              <a:t>Network address</a:t>
            </a:r>
            <a:endParaRPr b="0" lang="en-US" sz="2000" spc="-1" strike="noStrike">
              <a:latin typeface="Arial"/>
            </a:endParaRPr>
          </a:p>
        </p:txBody>
      </p:sp>
      <p:pic>
        <p:nvPicPr>
          <p:cNvPr id="526" name="Picture 5" descr=""/>
          <p:cNvPicPr/>
          <p:nvPr/>
        </p:nvPicPr>
        <p:blipFill>
          <a:blip r:embed="rId1"/>
          <a:stretch/>
        </p:blipFill>
        <p:spPr>
          <a:xfrm>
            <a:off x="984240" y="914400"/>
            <a:ext cx="7101360" cy="2729520"/>
          </a:xfrm>
          <a:prstGeom prst="rect">
            <a:avLst/>
          </a:prstGeom>
          <a:ln>
            <a:noFill/>
          </a:ln>
        </p:spPr>
      </p:pic>
      <p:pic>
        <p:nvPicPr>
          <p:cNvPr id="527" name="Picture 6" descr=""/>
          <p:cNvPicPr/>
          <p:nvPr/>
        </p:nvPicPr>
        <p:blipFill>
          <a:blip r:embed="rId2"/>
          <a:stretch/>
        </p:blipFill>
        <p:spPr>
          <a:xfrm>
            <a:off x="523800" y="3645000"/>
            <a:ext cx="7933320" cy="2184840"/>
          </a:xfrm>
          <a:prstGeom prst="rect">
            <a:avLst/>
          </a:prstGeom>
          <a:ln>
            <a:noFill/>
          </a:ln>
        </p:spPr>
      </p:pic>
    </p:spTree>
  </p:cSld>
  <mc:AlternateContent>
    <mc:Choice Requires="p14">
      <p:transition spd="slow" p14:dur="2000"/>
    </mc:Choice>
    <mc:Fallback>
      <p:transition spd="slow"/>
    </mc:Fallback>
  </mc:AlternateContent>
  <p:timing>
    <p:tnLst>
      <p:par>
        <p:cTn id="766" dur="indefinite" restart="never" nodeType="tmRoot">
          <p:childTnLst>
            <p:seq>
              <p:cTn id="767" dur="indefinite" nodeType="mainSeq">
                <p:childTnLst>
                  <p:par>
                    <p:cTn id="768" nodeType="clickEffect" fill="hold">
                      <p:stCondLst>
                        <p:cond delay="indefinite"/>
                      </p:stCondLst>
                      <p:childTnLst>
                        <p:par>
                          <p:cTn id="769" nodeType="withEffect" fill="hold">
                            <p:stCondLst>
                              <p:cond delay="0"/>
                            </p:stCondLst>
                            <p:childTnLst>
                              <p:par>
                                <p:cTn id="770" nodeType="clickEffect" fill="hold" presetClass="entr" presetID="1">
                                  <p:stCondLst>
                                    <p:cond delay="0"/>
                                  </p:stCondLst>
                                  <p:childTnLst>
                                    <p:set>
                                      <p:cBhvr>
                                        <p:cTn id="771" dur="1" fill="hold">
                                          <p:stCondLst>
                                            <p:cond delay="0"/>
                                          </p:stCondLst>
                                        </p:cTn>
                                        <p:tgtEl>
                                          <p:spTgt spid="526"/>
                                        </p:tgtEl>
                                        <p:attrNameLst>
                                          <p:attrName>style.visibility</p:attrName>
                                        </p:attrNameLst>
                                      </p:cBhvr>
                                      <p:to>
                                        <p:strVal val="visible"/>
                                      </p:to>
                                    </p:set>
                                  </p:childTnLst>
                                </p:cTn>
                              </p:par>
                            </p:childTnLst>
                          </p:cTn>
                        </p:par>
                      </p:childTnLst>
                    </p:cTn>
                  </p:par>
                  <p:par>
                    <p:cTn id="772" nodeType="clickEffect" fill="hold">
                      <p:stCondLst>
                        <p:cond delay="indefinite"/>
                      </p:stCondLst>
                      <p:childTnLst>
                        <p:par>
                          <p:cTn id="773" nodeType="withEffect" fill="hold">
                            <p:stCondLst>
                              <p:cond delay="0"/>
                            </p:stCondLst>
                            <p:childTnLst>
                              <p:par>
                                <p:cTn id="774" nodeType="clickEffect" fill="hold" presetClass="entr" presetID="22" presetSubtype="8">
                                  <p:stCondLst>
                                    <p:cond delay="0"/>
                                  </p:stCondLst>
                                  <p:childTnLst>
                                    <p:set>
                                      <p:cBhvr>
                                        <p:cTn id="775" dur="1" fill="hold">
                                          <p:stCondLst>
                                            <p:cond delay="0"/>
                                          </p:stCondLst>
                                        </p:cTn>
                                        <p:tgtEl>
                                          <p:spTgt spid="527"/>
                                        </p:tgtEl>
                                        <p:attrNameLst>
                                          <p:attrName>style.visibility</p:attrName>
                                        </p:attrNameLst>
                                      </p:cBhvr>
                                      <p:to>
                                        <p:strVal val="visible"/>
                                      </p:to>
                                    </p:set>
                                    <p:animEffect filter="wipe(left)" transition="in">
                                      <p:cBhvr additive="repl">
                                        <p:cTn id="776" dur="2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C107A24-A063-4FFB-AB7B-72B7895ED629}" type="slidenum">
              <a:rPr b="1" lang="en-US" sz="1200" spc="-1" strike="noStrike">
                <a:solidFill>
                  <a:srgbClr val="000000"/>
                </a:solidFill>
                <a:latin typeface="Arial"/>
                <a:ea typeface="DejaVu Sans"/>
              </a:rPr>
              <a:t>&lt;number&gt;</a:t>
            </a:fld>
            <a:endParaRPr b="0" lang="en-US" sz="1200" spc="-1" strike="noStrike">
              <a:latin typeface="Arial"/>
            </a:endParaRPr>
          </a:p>
        </p:txBody>
      </p:sp>
      <p:sp>
        <p:nvSpPr>
          <p:cNvPr id="146"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147"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148"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149"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150"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151"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152"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153" name="CustomShape 9"/>
          <p:cNvSpPr/>
          <p:nvPr/>
        </p:nvSpPr>
        <p:spPr>
          <a:xfrm>
            <a:off x="1107000" y="0"/>
            <a:ext cx="66207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18.18.2   Routing and Forwarding</a:t>
            </a:r>
            <a:endParaRPr b="0" lang="en-US" sz="3600" spc="-1" strike="noStrike">
              <a:latin typeface="Arial"/>
            </a:endParaRPr>
          </a:p>
        </p:txBody>
      </p:sp>
      <p:sp>
        <p:nvSpPr>
          <p:cNvPr id="154" name="CustomShape 10"/>
          <p:cNvSpPr/>
          <p:nvPr/>
        </p:nvSpPr>
        <p:spPr>
          <a:xfrm>
            <a:off x="380880" y="1293840"/>
            <a:ext cx="7923600" cy="13694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Other duties of the network layer, which are as important as the first, are routing and forwarding, which are directly related to each other.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76320" y="696960"/>
            <a:ext cx="8838000" cy="26762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An ISP has requested a block of 1000 addresses. Since 1000 is not a power of 2, 1024 addresses are granted. The prefix length is calculated as </a:t>
            </a:r>
            <a:r>
              <a:rPr b="0" i="1" lang="en-US" sz="2800" spc="-1" strike="noStrike">
                <a:solidFill>
                  <a:srgbClr val="000000"/>
                </a:solidFill>
                <a:latin typeface="Times New Roman"/>
                <a:ea typeface="DejaVu Sans"/>
              </a:rPr>
              <a:t>n</a:t>
            </a:r>
            <a:r>
              <a:rPr b="0" lang="en-US" sz="2800" spc="-1" strike="noStrike">
                <a:solidFill>
                  <a:srgbClr val="000000"/>
                </a:solidFill>
                <a:latin typeface="Times New Roman"/>
                <a:ea typeface="DejaVu Sans"/>
              </a:rPr>
              <a:t> = 32 − log</a:t>
            </a:r>
            <a:r>
              <a:rPr b="0" lang="en-US" sz="2800" spc="-1" strike="noStrike" baseline="-16000">
                <a:solidFill>
                  <a:srgbClr val="000000"/>
                </a:solidFill>
                <a:latin typeface="Times New Roman"/>
                <a:ea typeface="DejaVu Sans"/>
              </a:rPr>
              <a:t>2</a:t>
            </a:r>
            <a:r>
              <a:rPr b="0" lang="en-US" sz="2800" spc="-1" strike="noStrike">
                <a:solidFill>
                  <a:srgbClr val="000000"/>
                </a:solidFill>
                <a:latin typeface="Times New Roman"/>
                <a:ea typeface="DejaVu Sans"/>
              </a:rPr>
              <a:t>1024 = 22. An available block, 18.14.12.0</a:t>
            </a:r>
            <a:r>
              <a:rPr b="1" lang="en-US" sz="2800" spc="-1" strike="noStrike">
                <a:solidFill>
                  <a:srgbClr val="ff0000"/>
                </a:solidFill>
                <a:latin typeface="Times New Roman"/>
                <a:ea typeface="DejaVu Sans"/>
              </a:rPr>
              <a:t>/22</a:t>
            </a:r>
            <a:r>
              <a:rPr b="0" lang="en-US" sz="2800" spc="-1" strike="noStrike">
                <a:solidFill>
                  <a:srgbClr val="000000"/>
                </a:solidFill>
                <a:latin typeface="Times New Roman"/>
                <a:ea typeface="DejaVu Sans"/>
              </a:rPr>
              <a:t>, is granted to the ISP. It can be seen that the first address in decimal is 302,910,464, which is divisible by 1024.</a:t>
            </a:r>
            <a:endParaRPr b="0" lang="en-US" sz="2800" spc="-1" strike="noStrike">
              <a:latin typeface="Arial"/>
            </a:endParaRPr>
          </a:p>
        </p:txBody>
      </p:sp>
      <p:grpSp>
        <p:nvGrpSpPr>
          <p:cNvPr id="529" name="Group 2"/>
          <p:cNvGrpSpPr/>
          <p:nvPr/>
        </p:nvGrpSpPr>
        <p:grpSpPr>
          <a:xfrm>
            <a:off x="-154080" y="0"/>
            <a:ext cx="9297000" cy="608400"/>
            <a:chOff x="-154080" y="0"/>
            <a:chExt cx="9297000" cy="608400"/>
          </a:xfrm>
        </p:grpSpPr>
        <p:sp>
          <p:nvSpPr>
            <p:cNvPr id="530"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31"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18.4</a:t>
              </a:r>
              <a:endParaRPr b="0" lang="en-US" sz="3200" spc="-1" strike="noStrike">
                <a:latin typeface="Arial"/>
              </a:endParaRPr>
            </a:p>
          </p:txBody>
        </p:sp>
      </p:grpSp>
      <p:sp>
        <p:nvSpPr>
          <p:cNvPr id="532" name="CustomShape 5"/>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C59D6EA-FF6A-44B4-9F81-834D7903465D}"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76320" y="696960"/>
            <a:ext cx="8838000" cy="2222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An organization is granted a block of addresses with the beginning address 14.24.74.0</a:t>
            </a:r>
            <a:r>
              <a:rPr b="1" lang="en-US" sz="2800" spc="-1" strike="noStrike">
                <a:solidFill>
                  <a:srgbClr val="ff0000"/>
                </a:solidFill>
                <a:latin typeface="Times New Roman"/>
                <a:ea typeface="DejaVu Sans"/>
              </a:rPr>
              <a:t>/24</a:t>
            </a:r>
            <a:r>
              <a:rPr b="0" lang="en-US" sz="2800" spc="-1" strike="noStrike">
                <a:solidFill>
                  <a:srgbClr val="000000"/>
                </a:solidFill>
                <a:latin typeface="Times New Roman"/>
                <a:ea typeface="DejaVu Sans"/>
              </a:rPr>
              <a:t>. The organization needs to have 3 subblocks of addresses to use in its three subnets: one subblock of 10 addresses, one subblock of 60 addresses, and one subblock of 120 addresses. Design the subblocks.</a:t>
            </a:r>
            <a:endParaRPr b="0" lang="en-US" sz="2800" spc="-1" strike="noStrike">
              <a:latin typeface="Arial"/>
            </a:endParaRPr>
          </a:p>
        </p:txBody>
      </p:sp>
      <p:grpSp>
        <p:nvGrpSpPr>
          <p:cNvPr id="534" name="Group 2"/>
          <p:cNvGrpSpPr/>
          <p:nvPr/>
        </p:nvGrpSpPr>
        <p:grpSpPr>
          <a:xfrm>
            <a:off x="-154080" y="0"/>
            <a:ext cx="9297000" cy="608400"/>
            <a:chOff x="-154080" y="0"/>
            <a:chExt cx="9297000" cy="608400"/>
          </a:xfrm>
        </p:grpSpPr>
        <p:sp>
          <p:nvSpPr>
            <p:cNvPr id="535"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36"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18.5</a:t>
              </a:r>
              <a:endParaRPr b="0" lang="en-US" sz="3200" spc="-1" strike="noStrike">
                <a:latin typeface="Arial"/>
              </a:endParaRPr>
            </a:p>
          </p:txBody>
        </p:sp>
      </p:grpSp>
      <p:sp>
        <p:nvSpPr>
          <p:cNvPr id="537" name="CustomShape 5"/>
          <p:cNvSpPr/>
          <p:nvPr/>
        </p:nvSpPr>
        <p:spPr>
          <a:xfrm>
            <a:off x="76320" y="3352680"/>
            <a:ext cx="8838000" cy="26492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2800" spc="-1" strike="noStrike">
                <a:solidFill>
                  <a:srgbClr val="ff0000"/>
                </a:solidFill>
                <a:latin typeface="Times New Roman"/>
                <a:ea typeface="DejaVu Sans"/>
              </a:rPr>
              <a:t>Solution</a:t>
            </a:r>
            <a:endParaRPr b="0" lang="en-US" sz="2800" spc="-1" strike="noStrike">
              <a:latin typeface="Arial"/>
            </a:endParaRPr>
          </a:p>
          <a:p>
            <a:pPr algn="just">
              <a:lnSpc>
                <a:spcPct val="100000"/>
              </a:lnSpc>
            </a:pPr>
            <a:r>
              <a:rPr b="0" lang="en-US" sz="2800" spc="-1" strike="noStrike">
                <a:solidFill>
                  <a:srgbClr val="000000"/>
                </a:solidFill>
                <a:latin typeface="Times New Roman"/>
                <a:ea typeface="DejaVu Sans"/>
              </a:rPr>
              <a:t>There are 2</a:t>
            </a:r>
            <a:r>
              <a:rPr b="0" lang="en-US" sz="2800" spc="-1" strike="noStrike" baseline="30000">
                <a:solidFill>
                  <a:srgbClr val="000000"/>
                </a:solidFill>
                <a:latin typeface="Times New Roman"/>
                <a:ea typeface="DejaVu Sans"/>
              </a:rPr>
              <a:t>32– 24 </a:t>
            </a:r>
            <a:r>
              <a:rPr b="0" lang="en-US" sz="2800" spc="-1" strike="noStrike">
                <a:solidFill>
                  <a:srgbClr val="000000"/>
                </a:solidFill>
                <a:latin typeface="Times New Roman"/>
                <a:ea typeface="DejaVu Sans"/>
              </a:rPr>
              <a:t>= 256 addresses in this block. The first address is 14.24.74.0</a:t>
            </a:r>
            <a:r>
              <a:rPr b="1" lang="en-US" sz="2800" spc="-1" strike="noStrike">
                <a:solidFill>
                  <a:srgbClr val="ff0000"/>
                </a:solidFill>
                <a:latin typeface="Times New Roman"/>
                <a:ea typeface="DejaVu Sans"/>
              </a:rPr>
              <a:t>/24</a:t>
            </a:r>
            <a:r>
              <a:rPr b="0" lang="en-US" sz="2800" spc="-1" strike="noStrike">
                <a:solidFill>
                  <a:srgbClr val="000000"/>
                </a:solidFill>
                <a:latin typeface="Times New Roman"/>
                <a:ea typeface="DejaVu Sans"/>
              </a:rPr>
              <a:t>; the last address is 14.24.74.255</a:t>
            </a:r>
            <a:r>
              <a:rPr b="1" lang="en-US" sz="2800" spc="-1" strike="noStrike">
                <a:solidFill>
                  <a:srgbClr val="ff0000"/>
                </a:solidFill>
                <a:latin typeface="Times New Roman"/>
                <a:ea typeface="DejaVu Sans"/>
              </a:rPr>
              <a:t>/24</a:t>
            </a:r>
            <a:r>
              <a:rPr b="0" lang="en-US" sz="2800" spc="-1" strike="noStrike">
                <a:solidFill>
                  <a:srgbClr val="000000"/>
                </a:solidFill>
                <a:latin typeface="Times New Roman"/>
                <a:ea typeface="DejaVu Sans"/>
              </a:rPr>
              <a:t>. To satisfy the third requirement, we assign addresses to subblocks, starting with the largest and ending with the smallest one.</a:t>
            </a:r>
            <a:endParaRPr b="0" lang="en-US" sz="2800" spc="-1" strike="noStrike">
              <a:latin typeface="Arial"/>
            </a:endParaRPr>
          </a:p>
        </p:txBody>
      </p:sp>
      <p:sp>
        <p:nvSpPr>
          <p:cNvPr id="538" name="CustomShape 6"/>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4EDD7F35-1FD4-42A6-A811-569E7D55A309}"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77" dur="indefinite" restart="never" nodeType="tmRoot">
          <p:childTnLst>
            <p:seq>
              <p:cTn id="778" dur="indefinite" nodeType="mainSeq">
                <p:childTnLst>
                  <p:par>
                    <p:cTn id="779" nodeType="clickEffect" fill="hold">
                      <p:stCondLst>
                        <p:cond delay="indefinite"/>
                      </p:stCondLst>
                      <p:childTnLst>
                        <p:par>
                          <p:cTn id="780" nodeType="withEffect" fill="hold">
                            <p:stCondLst>
                              <p:cond delay="0"/>
                            </p:stCondLst>
                            <p:childTnLst>
                              <p:par>
                                <p:cTn id="781" nodeType="clickEffect" fill="hold" presetClass="entr" presetID="1">
                                  <p:stCondLst>
                                    <p:cond delay="0"/>
                                  </p:stCondLst>
                                  <p:childTnLst>
                                    <p:set>
                                      <p:cBhvr>
                                        <p:cTn id="782" dur="1" fill="hold">
                                          <p:stCondLst>
                                            <p:cond delay="0"/>
                                          </p:stCondLst>
                                        </p:cTn>
                                        <p:tgtEl>
                                          <p:spTgt spid="537">
                                            <p:txEl>
                                              <p:pRg st="0" end="0"/>
                                            </p:txEl>
                                          </p:spTgt>
                                        </p:tgtEl>
                                        <p:attrNameLst>
                                          <p:attrName>style.visibility</p:attrName>
                                        </p:attrNameLst>
                                      </p:cBhvr>
                                      <p:to>
                                        <p:strVal val="visible"/>
                                      </p:to>
                                    </p:set>
                                  </p:childTnLst>
                                </p:cTn>
                              </p:par>
                              <p:par>
                                <p:cTn id="783" nodeType="withEffect" fill="hold" presetClass="entr" presetID="1">
                                  <p:stCondLst>
                                    <p:cond delay="0"/>
                                  </p:stCondLst>
                                  <p:childTnLst>
                                    <p:set>
                                      <p:cBhvr>
                                        <p:cTn id="784" dur="1" fill="hold">
                                          <p:stCondLst>
                                            <p:cond delay="0"/>
                                          </p:stCondLst>
                                        </p:cTn>
                                        <p:tgtEl>
                                          <p:spTgt spid="53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76320" y="696960"/>
            <a:ext cx="8838000" cy="53269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ff0000"/>
                </a:solidFill>
                <a:latin typeface="Times New Roman"/>
                <a:ea typeface="DejaVu Sans"/>
              </a:rPr>
              <a:t>a. </a:t>
            </a:r>
            <a:r>
              <a:rPr b="0" lang="en-US" sz="2800" spc="-1" strike="noStrike">
                <a:solidFill>
                  <a:srgbClr val="000000"/>
                </a:solidFill>
                <a:latin typeface="Times New Roman"/>
                <a:ea typeface="DejaVu Sans"/>
              </a:rPr>
              <a:t>The number of addresses in the largest subblock, which requires 120 addresses, is not a power of 2. We allocate 128 addresses. The subnet mask for this subnet can be found as </a:t>
            </a:r>
            <a:r>
              <a:rPr b="0" i="1" lang="en-US" sz="2800" spc="-1" strike="noStrike">
                <a:solidFill>
                  <a:srgbClr val="000000"/>
                </a:solidFill>
                <a:latin typeface="Times New Roman"/>
                <a:ea typeface="DejaVu Sans"/>
              </a:rPr>
              <a:t>n</a:t>
            </a:r>
            <a:r>
              <a:rPr b="0" lang="en-US" sz="2800" spc="-1" strike="noStrike" baseline="-25000">
                <a:solidFill>
                  <a:srgbClr val="000000"/>
                </a:solidFill>
                <a:latin typeface="Times New Roman"/>
                <a:ea typeface="DejaVu Sans"/>
              </a:rPr>
              <a:t>1</a:t>
            </a:r>
            <a:r>
              <a:rPr b="0" lang="en-US" sz="2800" spc="-1" strike="noStrike">
                <a:solidFill>
                  <a:srgbClr val="000000"/>
                </a:solidFill>
                <a:latin typeface="Times New Roman"/>
                <a:ea typeface="DejaVu Sans"/>
              </a:rPr>
              <a:t> = 32 − log</a:t>
            </a:r>
            <a:r>
              <a:rPr b="0" lang="en-US" sz="2800" spc="-1" strike="noStrike" baseline="-25000">
                <a:solidFill>
                  <a:srgbClr val="000000"/>
                </a:solidFill>
                <a:latin typeface="Times New Roman"/>
                <a:ea typeface="DejaVu Sans"/>
              </a:rPr>
              <a:t>2</a:t>
            </a:r>
            <a:r>
              <a:rPr b="0" lang="en-US" sz="2800" spc="-1" strike="noStrike">
                <a:solidFill>
                  <a:srgbClr val="000000"/>
                </a:solidFill>
                <a:latin typeface="Times New Roman"/>
                <a:ea typeface="DejaVu Sans"/>
              </a:rPr>
              <a:t> 128 = 25. The first address in this block is 14.24.74.0</a:t>
            </a:r>
            <a:r>
              <a:rPr b="1" lang="en-US" sz="2800" spc="-1" strike="noStrike">
                <a:solidFill>
                  <a:srgbClr val="ff0000"/>
                </a:solidFill>
                <a:latin typeface="Times New Roman"/>
                <a:ea typeface="DejaVu Sans"/>
              </a:rPr>
              <a:t>/25</a:t>
            </a:r>
            <a:r>
              <a:rPr b="0" lang="en-US" sz="2800" spc="-1" strike="noStrike">
                <a:solidFill>
                  <a:srgbClr val="000000"/>
                </a:solidFill>
                <a:latin typeface="Times New Roman"/>
                <a:ea typeface="DejaVu Sans"/>
              </a:rPr>
              <a:t>; the last address is 14.24.74.127</a:t>
            </a:r>
            <a:r>
              <a:rPr b="1" lang="en-US" sz="2800" spc="-1" strike="noStrike">
                <a:solidFill>
                  <a:srgbClr val="ff0000"/>
                </a:solidFill>
                <a:latin typeface="Times New Roman"/>
                <a:ea typeface="DejaVu Sans"/>
              </a:rPr>
              <a:t>/25</a:t>
            </a:r>
            <a:r>
              <a:rPr b="0" lang="en-US" sz="2800" spc="-1" strike="noStrike">
                <a:solidFill>
                  <a:srgbClr val="000000"/>
                </a:solidFill>
                <a:latin typeface="Times New Roman"/>
                <a:ea typeface="DejaVu Sans"/>
              </a:rPr>
              <a:t>.</a:t>
            </a:r>
            <a:endParaRPr b="0" lang="en-US" sz="2800" spc="-1" strike="noStrike">
              <a:latin typeface="Arial"/>
            </a:endParaRPr>
          </a:p>
          <a:p>
            <a:pPr algn="just">
              <a:lnSpc>
                <a:spcPct val="100000"/>
              </a:lnSpc>
            </a:pPr>
            <a:endParaRPr b="0" lang="en-US" sz="2800" spc="-1" strike="noStrike">
              <a:latin typeface="Arial"/>
            </a:endParaRPr>
          </a:p>
          <a:p>
            <a:pPr algn="just">
              <a:lnSpc>
                <a:spcPct val="100000"/>
              </a:lnSpc>
            </a:pPr>
            <a:r>
              <a:rPr b="1" lang="en-US" sz="2800" spc="-1" strike="noStrike">
                <a:solidFill>
                  <a:srgbClr val="ff0000"/>
                </a:solidFill>
                <a:latin typeface="Times New Roman"/>
                <a:ea typeface="DejaVu Sans"/>
              </a:rPr>
              <a:t>b. </a:t>
            </a:r>
            <a:r>
              <a:rPr b="0" lang="en-US" sz="2800" spc="-1" strike="noStrike">
                <a:solidFill>
                  <a:srgbClr val="000000"/>
                </a:solidFill>
                <a:latin typeface="Times New Roman"/>
                <a:ea typeface="DejaVu Sans"/>
              </a:rPr>
              <a:t>The number of addresses in the second largest subblock, which requires 60 addresses, is not a power of 2 either. We allocate 64 addresses. The subnet mask for this subnet can be found as </a:t>
            </a:r>
            <a:r>
              <a:rPr b="0" i="1" lang="en-US" sz="2800" spc="-1" strike="noStrike">
                <a:solidFill>
                  <a:srgbClr val="000000"/>
                </a:solidFill>
                <a:latin typeface="Times New Roman"/>
                <a:ea typeface="DejaVu Sans"/>
              </a:rPr>
              <a:t>n</a:t>
            </a:r>
            <a:r>
              <a:rPr b="0" lang="en-US" sz="2800" spc="-1" strike="noStrike" baseline="-25000">
                <a:solidFill>
                  <a:srgbClr val="000000"/>
                </a:solidFill>
                <a:latin typeface="Times New Roman"/>
                <a:ea typeface="DejaVu Sans"/>
              </a:rPr>
              <a:t>2</a:t>
            </a:r>
            <a:r>
              <a:rPr b="0" lang="en-US" sz="2800" spc="-1" strike="noStrike">
                <a:solidFill>
                  <a:srgbClr val="000000"/>
                </a:solidFill>
                <a:latin typeface="Times New Roman"/>
                <a:ea typeface="DejaVu Sans"/>
              </a:rPr>
              <a:t> = 32 − log</a:t>
            </a:r>
            <a:r>
              <a:rPr b="0" lang="en-US" sz="2800" spc="-1" strike="noStrike" baseline="-25000">
                <a:solidFill>
                  <a:srgbClr val="000000"/>
                </a:solidFill>
                <a:latin typeface="Times New Roman"/>
                <a:ea typeface="DejaVu Sans"/>
              </a:rPr>
              <a:t>2</a:t>
            </a:r>
            <a:r>
              <a:rPr b="0" lang="en-US" sz="2800" spc="-1" strike="noStrike">
                <a:solidFill>
                  <a:srgbClr val="000000"/>
                </a:solidFill>
                <a:latin typeface="Times New Roman"/>
                <a:ea typeface="DejaVu Sans"/>
              </a:rPr>
              <a:t> 64 = 26. The first address in this block is 14.24.74.128</a:t>
            </a:r>
            <a:r>
              <a:rPr b="1" lang="en-US" sz="2800" spc="-1" strike="noStrike">
                <a:solidFill>
                  <a:srgbClr val="ff0000"/>
                </a:solidFill>
                <a:latin typeface="Times New Roman"/>
                <a:ea typeface="DejaVu Sans"/>
              </a:rPr>
              <a:t>/26</a:t>
            </a:r>
            <a:r>
              <a:rPr b="0" lang="en-US" sz="2800" spc="-1" strike="noStrike">
                <a:solidFill>
                  <a:srgbClr val="000000"/>
                </a:solidFill>
                <a:latin typeface="Times New Roman"/>
                <a:ea typeface="DejaVu Sans"/>
              </a:rPr>
              <a:t>; the last address is 14.24.74.191</a:t>
            </a:r>
            <a:r>
              <a:rPr b="1" lang="en-US" sz="2800" spc="-1" strike="noStrike">
                <a:solidFill>
                  <a:srgbClr val="ff0000"/>
                </a:solidFill>
                <a:latin typeface="Times New Roman"/>
                <a:ea typeface="DejaVu Sans"/>
              </a:rPr>
              <a:t>/26</a:t>
            </a:r>
            <a:r>
              <a:rPr b="0" lang="en-US" sz="2800" spc="-1" strike="noStrike">
                <a:solidFill>
                  <a:srgbClr val="000000"/>
                </a:solidFill>
                <a:latin typeface="Times New Roman"/>
                <a:ea typeface="DejaVu Sans"/>
              </a:rPr>
              <a:t>.</a:t>
            </a:r>
            <a:endParaRPr b="0" lang="en-US" sz="2800" spc="-1" strike="noStrike">
              <a:latin typeface="Arial"/>
            </a:endParaRPr>
          </a:p>
        </p:txBody>
      </p:sp>
      <p:grpSp>
        <p:nvGrpSpPr>
          <p:cNvPr id="540" name="Group 2"/>
          <p:cNvGrpSpPr/>
          <p:nvPr/>
        </p:nvGrpSpPr>
        <p:grpSpPr>
          <a:xfrm>
            <a:off x="-295920" y="0"/>
            <a:ext cx="9438840" cy="608400"/>
            <a:chOff x="-295920" y="0"/>
            <a:chExt cx="9438840" cy="608400"/>
          </a:xfrm>
        </p:grpSpPr>
        <p:sp>
          <p:nvSpPr>
            <p:cNvPr id="541"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42" name="CustomShape 4"/>
            <p:cNvSpPr/>
            <p:nvPr/>
          </p:nvSpPr>
          <p:spPr>
            <a:xfrm>
              <a:off x="-295920" y="0"/>
              <a:ext cx="60746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18.5 (continued)</a:t>
              </a:r>
              <a:endParaRPr b="0" lang="en-US" sz="3200" spc="-1" strike="noStrike">
                <a:latin typeface="Arial"/>
              </a:endParaRPr>
            </a:p>
          </p:txBody>
        </p:sp>
      </p:grpSp>
      <p:sp>
        <p:nvSpPr>
          <p:cNvPr id="543" name="CustomShape 5"/>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90E122B-7808-4B50-BD9B-CBE6CA18194E}"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85" dur="indefinite" restart="never" nodeType="tmRoot">
          <p:childTnLst>
            <p:seq>
              <p:cTn id="786" dur="indefinite" nodeType="mainSeq">
                <p:childTnLst>
                  <p:par>
                    <p:cTn id="787" nodeType="clickEffect" fill="hold">
                      <p:stCondLst>
                        <p:cond delay="indefinite"/>
                      </p:stCondLst>
                      <p:childTnLst>
                        <p:par>
                          <p:cTn id="788" nodeType="withEffect" fill="hold">
                            <p:stCondLst>
                              <p:cond delay="0"/>
                            </p:stCondLst>
                            <p:childTnLst>
                              <p:par>
                                <p:cTn id="789" nodeType="clickEffect" fill="hold" presetClass="entr" presetID="1">
                                  <p:stCondLst>
                                    <p:cond delay="0"/>
                                  </p:stCondLst>
                                  <p:childTnLst>
                                    <p:set>
                                      <p:cBhvr>
                                        <p:cTn id="790" dur="1" fill="hold">
                                          <p:stCondLst>
                                            <p:cond delay="0"/>
                                          </p:stCondLst>
                                        </p:cTn>
                                        <p:tgtEl>
                                          <p:spTgt spid="539">
                                            <p:txEl>
                                              <p:pRg st="0" end="0"/>
                                            </p:txEl>
                                          </p:spTgt>
                                        </p:tgtEl>
                                        <p:attrNameLst>
                                          <p:attrName>style.visibility</p:attrName>
                                        </p:attrNameLst>
                                      </p:cBhvr>
                                      <p:to>
                                        <p:strVal val="visible"/>
                                      </p:to>
                                    </p:set>
                                  </p:childTnLst>
                                </p:cTn>
                              </p:par>
                            </p:childTnLst>
                          </p:cTn>
                        </p:par>
                      </p:childTnLst>
                    </p:cTn>
                  </p:par>
                  <p:par>
                    <p:cTn id="791" nodeType="clickEffect" fill="hold">
                      <p:stCondLst>
                        <p:cond delay="indefinite"/>
                      </p:stCondLst>
                      <p:childTnLst>
                        <p:par>
                          <p:cTn id="792" nodeType="withEffect" fill="hold">
                            <p:stCondLst>
                              <p:cond delay="0"/>
                            </p:stCondLst>
                            <p:childTnLst>
                              <p:par>
                                <p:cTn id="793" nodeType="clickEffect" fill="hold" presetClass="entr" presetID="1">
                                  <p:stCondLst>
                                    <p:cond delay="0"/>
                                  </p:stCondLst>
                                  <p:childTnLst>
                                    <p:set>
                                      <p:cBhvr>
                                        <p:cTn id="794" dur="1" fill="hold">
                                          <p:stCondLst>
                                            <p:cond delay="0"/>
                                          </p:stCondLst>
                                        </p:cTn>
                                        <p:tgtEl>
                                          <p:spTgt spid="53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76320" y="696960"/>
            <a:ext cx="8838000" cy="22816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2800" spc="-1" strike="noStrike">
                <a:solidFill>
                  <a:srgbClr val="ff0000"/>
                </a:solidFill>
                <a:latin typeface="Times New Roman"/>
                <a:ea typeface="DejaVu Sans"/>
              </a:rPr>
              <a:t>c. </a:t>
            </a:r>
            <a:r>
              <a:rPr b="0" lang="en-US" sz="2800" spc="-1" strike="noStrike">
                <a:solidFill>
                  <a:srgbClr val="000000"/>
                </a:solidFill>
                <a:latin typeface="Times New Roman"/>
                <a:ea typeface="DejaVu Sans"/>
              </a:rPr>
              <a:t>The number of addresses in the largest subblock, which requires 10 addresses, is not a power of 2. We allocate 16 addresses. The subnet mask for this subnet can be found as </a:t>
            </a:r>
            <a:r>
              <a:rPr b="0" i="1" lang="en-US" sz="2800" spc="-1" strike="noStrike">
                <a:solidFill>
                  <a:srgbClr val="000000"/>
                </a:solidFill>
                <a:latin typeface="Times New Roman"/>
                <a:ea typeface="DejaVu Sans"/>
              </a:rPr>
              <a:t>n</a:t>
            </a:r>
            <a:r>
              <a:rPr b="0" lang="en-US" sz="2800" spc="-1" strike="noStrike" baseline="-25000">
                <a:solidFill>
                  <a:srgbClr val="000000"/>
                </a:solidFill>
                <a:latin typeface="Times New Roman"/>
                <a:ea typeface="DejaVu Sans"/>
              </a:rPr>
              <a:t>1</a:t>
            </a:r>
            <a:r>
              <a:rPr b="0" lang="en-US" sz="2800" spc="-1" strike="noStrike">
                <a:solidFill>
                  <a:srgbClr val="000000"/>
                </a:solidFill>
                <a:latin typeface="Times New Roman"/>
                <a:ea typeface="DejaVu Sans"/>
              </a:rPr>
              <a:t> = 32 − log</a:t>
            </a:r>
            <a:r>
              <a:rPr b="0" lang="en-US" sz="2800" spc="-1" strike="noStrike" baseline="-25000">
                <a:solidFill>
                  <a:srgbClr val="000000"/>
                </a:solidFill>
                <a:latin typeface="Times New Roman"/>
                <a:ea typeface="DejaVu Sans"/>
              </a:rPr>
              <a:t>2</a:t>
            </a:r>
            <a:r>
              <a:rPr b="0" lang="en-US" sz="2800" spc="-1" strike="noStrike">
                <a:solidFill>
                  <a:srgbClr val="000000"/>
                </a:solidFill>
                <a:latin typeface="Times New Roman"/>
                <a:ea typeface="DejaVu Sans"/>
              </a:rPr>
              <a:t> 16 = 28. The first address in this block is 14.24.74.192</a:t>
            </a:r>
            <a:r>
              <a:rPr b="1" lang="en-US" sz="2800" spc="-1" strike="noStrike">
                <a:solidFill>
                  <a:srgbClr val="ff0000"/>
                </a:solidFill>
                <a:latin typeface="Times New Roman"/>
                <a:ea typeface="DejaVu Sans"/>
              </a:rPr>
              <a:t>/28</a:t>
            </a:r>
            <a:r>
              <a:rPr b="0" lang="en-US" sz="2800" spc="-1" strike="noStrike">
                <a:solidFill>
                  <a:srgbClr val="000000"/>
                </a:solidFill>
                <a:latin typeface="Times New Roman"/>
                <a:ea typeface="DejaVu Sans"/>
              </a:rPr>
              <a:t>; the last address is 14.24.74.207</a:t>
            </a:r>
            <a:r>
              <a:rPr b="1" lang="en-US" sz="2800" spc="-1" strike="noStrike">
                <a:solidFill>
                  <a:srgbClr val="ff0000"/>
                </a:solidFill>
                <a:latin typeface="Times New Roman"/>
                <a:ea typeface="DejaVu Sans"/>
              </a:rPr>
              <a:t>/28</a:t>
            </a:r>
            <a:r>
              <a:rPr b="0" lang="en-US" sz="2800" spc="-1" strike="noStrike">
                <a:solidFill>
                  <a:srgbClr val="000000"/>
                </a:solidFill>
                <a:latin typeface="Times New Roman"/>
                <a:ea typeface="DejaVu Sans"/>
              </a:rPr>
              <a:t>.</a:t>
            </a:r>
            <a:endParaRPr b="0" lang="en-US" sz="2800" spc="-1" strike="noStrike">
              <a:latin typeface="Arial"/>
            </a:endParaRPr>
          </a:p>
        </p:txBody>
      </p:sp>
      <p:grpSp>
        <p:nvGrpSpPr>
          <p:cNvPr id="545" name="Group 2"/>
          <p:cNvGrpSpPr/>
          <p:nvPr/>
        </p:nvGrpSpPr>
        <p:grpSpPr>
          <a:xfrm>
            <a:off x="-295920" y="0"/>
            <a:ext cx="9438840" cy="608400"/>
            <a:chOff x="-295920" y="0"/>
            <a:chExt cx="9438840" cy="608400"/>
          </a:xfrm>
        </p:grpSpPr>
        <p:sp>
          <p:nvSpPr>
            <p:cNvPr id="546"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47" name="CustomShape 4"/>
            <p:cNvSpPr/>
            <p:nvPr/>
          </p:nvSpPr>
          <p:spPr>
            <a:xfrm>
              <a:off x="-295920" y="0"/>
              <a:ext cx="60746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18.5 (continued)</a:t>
              </a:r>
              <a:endParaRPr b="0" lang="en-US" sz="3200" spc="-1" strike="noStrike">
                <a:latin typeface="Arial"/>
              </a:endParaRPr>
            </a:p>
          </p:txBody>
        </p:sp>
      </p:grpSp>
      <p:sp>
        <p:nvSpPr>
          <p:cNvPr id="548" name="CustomShape 5"/>
          <p:cNvSpPr/>
          <p:nvPr/>
        </p:nvSpPr>
        <p:spPr>
          <a:xfrm>
            <a:off x="12600" y="3505320"/>
            <a:ext cx="8838000" cy="26492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If we add all addresses in the previous subblocks, the result is 208 addresses, which means 48 addresses are left in reserve. The first address in this range is 14.24.74.208. The last address is 14.24.74.255. We don’t know about the prefix length yet. Figure 18.23 shows the configuration of blocks. We have shown the first address in each block.</a:t>
            </a:r>
            <a:endParaRPr b="0" lang="en-US" sz="2800" spc="-1" strike="noStrike">
              <a:latin typeface="Arial"/>
            </a:endParaRPr>
          </a:p>
        </p:txBody>
      </p:sp>
      <p:sp>
        <p:nvSpPr>
          <p:cNvPr id="549" name="CustomShape 6"/>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95EAFA65-D335-40DE-BEF4-7AE2C96FBD87}"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95" dur="indefinite" restart="never" nodeType="tmRoot">
          <p:childTnLst>
            <p:seq>
              <p:cTn id="796" dur="indefinite" nodeType="mainSeq">
                <p:childTnLst>
                  <p:par>
                    <p:cTn id="797" nodeType="clickEffect" fill="hold">
                      <p:stCondLst>
                        <p:cond delay="indefinite"/>
                      </p:stCondLst>
                      <p:childTnLst>
                        <p:par>
                          <p:cTn id="798" nodeType="withEffect" fill="hold">
                            <p:stCondLst>
                              <p:cond delay="0"/>
                            </p:stCondLst>
                            <p:childTnLst>
                              <p:par>
                                <p:cTn id="799" nodeType="clickEffect" fill="hold" presetClass="entr" presetID="1">
                                  <p:stCondLst>
                                    <p:cond delay="0"/>
                                  </p:stCondLst>
                                  <p:childTnLst>
                                    <p:set>
                                      <p:cBhvr>
                                        <p:cTn id="800" dur="1" fill="hold">
                                          <p:stCondLst>
                                            <p:cond delay="0"/>
                                          </p:stCondLst>
                                        </p:cTn>
                                        <p:tgtEl>
                                          <p:spTgt spid="544">
                                            <p:txEl>
                                              <p:pRg st="0" end="0"/>
                                            </p:txEl>
                                          </p:spTgt>
                                        </p:tgtEl>
                                        <p:attrNameLst>
                                          <p:attrName>style.visibility</p:attrName>
                                        </p:attrNameLst>
                                      </p:cBhvr>
                                      <p:to>
                                        <p:strVal val="visible"/>
                                      </p:to>
                                    </p:set>
                                  </p:childTnLst>
                                </p:cTn>
                              </p:par>
                            </p:childTnLst>
                          </p:cTn>
                        </p:par>
                      </p:childTnLst>
                    </p:cTn>
                  </p:par>
                  <p:par>
                    <p:cTn id="801" nodeType="clickEffect" fill="hold">
                      <p:stCondLst>
                        <p:cond delay="indefinite"/>
                      </p:stCondLst>
                      <p:childTnLst>
                        <p:par>
                          <p:cTn id="802" nodeType="withEffect" fill="hold">
                            <p:stCondLst>
                              <p:cond delay="0"/>
                            </p:stCondLst>
                            <p:childTnLst>
                              <p:par>
                                <p:cTn id="803" nodeType="clickEffect" fill="hold" presetClass="entr" presetID="1">
                                  <p:stCondLst>
                                    <p:cond delay="0"/>
                                  </p:stCondLst>
                                  <p:childTnLst>
                                    <p:set>
                                      <p:cBhvr>
                                        <p:cTn id="804" dur="1" fill="hold">
                                          <p:stCondLst>
                                            <p:cond delay="0"/>
                                          </p:stCondLst>
                                        </p:cTn>
                                        <p:tgtEl>
                                          <p:spTgt spid="54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6C2C5F0-3B41-45CF-A136-47EA7C1315F4}"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51"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18.23:  </a:t>
            </a:r>
            <a:r>
              <a:rPr b="1" i="1" lang="en-US" sz="2000" spc="-1" strike="noStrike">
                <a:solidFill>
                  <a:srgbClr val="000000"/>
                </a:solidFill>
                <a:latin typeface="Times-BoldItalic"/>
                <a:ea typeface="DejaVu Sans"/>
              </a:rPr>
              <a:t>Solution to Example 4.5</a:t>
            </a:r>
            <a:endParaRPr b="0" lang="en-US" sz="2000" spc="-1" strike="noStrike">
              <a:latin typeface="Arial"/>
            </a:endParaRPr>
          </a:p>
        </p:txBody>
      </p:sp>
      <p:pic>
        <p:nvPicPr>
          <p:cNvPr id="552" name="Picture 5" descr=""/>
          <p:cNvPicPr/>
          <p:nvPr/>
        </p:nvPicPr>
        <p:blipFill>
          <a:blip r:embed="rId1"/>
          <a:stretch/>
        </p:blipFill>
        <p:spPr>
          <a:xfrm>
            <a:off x="117360" y="946080"/>
            <a:ext cx="8796960" cy="1697400"/>
          </a:xfrm>
          <a:prstGeom prst="rect">
            <a:avLst/>
          </a:prstGeom>
          <a:ln>
            <a:noFill/>
          </a:ln>
        </p:spPr>
      </p:pic>
      <p:pic>
        <p:nvPicPr>
          <p:cNvPr id="553" name="Picture 6" descr=""/>
          <p:cNvPicPr/>
          <p:nvPr/>
        </p:nvPicPr>
        <p:blipFill>
          <a:blip r:embed="rId2"/>
          <a:stretch/>
        </p:blipFill>
        <p:spPr>
          <a:xfrm>
            <a:off x="152280" y="3581280"/>
            <a:ext cx="4212000" cy="1305360"/>
          </a:xfrm>
          <a:prstGeom prst="rect">
            <a:avLst/>
          </a:prstGeom>
          <a:ln>
            <a:noFill/>
          </a:ln>
        </p:spPr>
      </p:pic>
      <p:pic>
        <p:nvPicPr>
          <p:cNvPr id="554" name="Picture 10" descr=""/>
          <p:cNvPicPr/>
          <p:nvPr/>
        </p:nvPicPr>
        <p:blipFill>
          <a:blip r:embed="rId3"/>
          <a:stretch/>
        </p:blipFill>
        <p:spPr>
          <a:xfrm>
            <a:off x="6918480" y="3581280"/>
            <a:ext cx="1310040" cy="778320"/>
          </a:xfrm>
          <a:prstGeom prst="rect">
            <a:avLst/>
          </a:prstGeom>
          <a:ln>
            <a:noFill/>
          </a:ln>
        </p:spPr>
      </p:pic>
      <p:grpSp>
        <p:nvGrpSpPr>
          <p:cNvPr id="555" name="Group 3"/>
          <p:cNvGrpSpPr/>
          <p:nvPr/>
        </p:nvGrpSpPr>
        <p:grpSpPr>
          <a:xfrm>
            <a:off x="3870360" y="3581280"/>
            <a:ext cx="2400840" cy="1346760"/>
            <a:chOff x="3870360" y="3581280"/>
            <a:chExt cx="2400840" cy="1346760"/>
          </a:xfrm>
        </p:grpSpPr>
        <p:pic>
          <p:nvPicPr>
            <p:cNvPr id="556" name="Picture 8" descr=""/>
            <p:cNvPicPr/>
            <p:nvPr/>
          </p:nvPicPr>
          <p:blipFill>
            <a:blip r:embed="rId4"/>
            <a:stretch/>
          </p:blipFill>
          <p:spPr>
            <a:xfrm>
              <a:off x="4448520" y="3581280"/>
              <a:ext cx="1822680" cy="1018440"/>
            </a:xfrm>
            <a:prstGeom prst="rect">
              <a:avLst/>
            </a:prstGeom>
            <a:ln>
              <a:noFill/>
            </a:ln>
          </p:spPr>
        </p:pic>
        <p:pic>
          <p:nvPicPr>
            <p:cNvPr id="557" name="Picture 11" descr=""/>
            <p:cNvPicPr/>
            <p:nvPr/>
          </p:nvPicPr>
          <p:blipFill>
            <a:blip r:embed="rId5"/>
            <a:stretch/>
          </p:blipFill>
          <p:spPr>
            <a:xfrm>
              <a:off x="3870360" y="4699080"/>
              <a:ext cx="1310400" cy="228960"/>
            </a:xfrm>
            <a:prstGeom prst="rect">
              <a:avLst/>
            </a:prstGeom>
            <a:ln>
              <a:noFill/>
            </a:ln>
          </p:spPr>
        </p:pic>
      </p:grpSp>
      <p:grpSp>
        <p:nvGrpSpPr>
          <p:cNvPr id="558" name="Group 4"/>
          <p:cNvGrpSpPr/>
          <p:nvPr/>
        </p:nvGrpSpPr>
        <p:grpSpPr>
          <a:xfrm>
            <a:off x="5867280" y="3581280"/>
            <a:ext cx="1211760" cy="1346760"/>
            <a:chOff x="5867280" y="3581280"/>
            <a:chExt cx="1211760" cy="1346760"/>
          </a:xfrm>
        </p:grpSpPr>
        <p:pic>
          <p:nvPicPr>
            <p:cNvPr id="559" name="Picture 9" descr=""/>
            <p:cNvPicPr/>
            <p:nvPr/>
          </p:nvPicPr>
          <p:blipFill>
            <a:blip r:embed="rId6"/>
            <a:stretch/>
          </p:blipFill>
          <p:spPr>
            <a:xfrm>
              <a:off x="6355440" y="3581280"/>
              <a:ext cx="478440" cy="1037160"/>
            </a:xfrm>
            <a:prstGeom prst="rect">
              <a:avLst/>
            </a:prstGeom>
            <a:ln>
              <a:noFill/>
            </a:ln>
          </p:spPr>
        </p:pic>
        <p:pic>
          <p:nvPicPr>
            <p:cNvPr id="560" name="Picture 12" descr=""/>
            <p:cNvPicPr/>
            <p:nvPr/>
          </p:nvPicPr>
          <p:blipFill>
            <a:blip r:embed="rId7"/>
            <a:stretch/>
          </p:blipFill>
          <p:spPr>
            <a:xfrm>
              <a:off x="5867280" y="4699080"/>
              <a:ext cx="1211760" cy="228960"/>
            </a:xfrm>
            <a:prstGeom prst="rect">
              <a:avLst/>
            </a:prstGeom>
            <a:ln>
              <a:noFill/>
            </a:ln>
          </p:spPr>
        </p:pic>
      </p:grpSp>
      <p:pic>
        <p:nvPicPr>
          <p:cNvPr id="561" name="Picture 13" descr=""/>
          <p:cNvPicPr/>
          <p:nvPr/>
        </p:nvPicPr>
        <p:blipFill>
          <a:blip r:embed="rId8"/>
          <a:stretch/>
        </p:blipFill>
        <p:spPr>
          <a:xfrm>
            <a:off x="3803760" y="5105520"/>
            <a:ext cx="1122840" cy="248040"/>
          </a:xfrm>
          <a:prstGeom prst="rect">
            <a:avLst/>
          </a:prstGeom>
          <a:ln>
            <a:noFill/>
          </a:ln>
        </p:spPr>
      </p:pic>
    </p:spTree>
  </p:cSld>
  <mc:AlternateContent>
    <mc:Choice Requires="p14">
      <p:transition spd="slow" p14:dur="2000"/>
    </mc:Choice>
    <mc:Fallback>
      <p:transition spd="slow"/>
    </mc:Fallback>
  </mc:AlternateContent>
  <p:timing>
    <p:tnLst>
      <p:par>
        <p:cTn id="805" dur="indefinite" restart="never" nodeType="tmRoot">
          <p:childTnLst>
            <p:seq>
              <p:cTn id="806" dur="indefinite" nodeType="mainSeq">
                <p:childTnLst>
                  <p:par>
                    <p:cTn id="807" nodeType="clickEffect" fill="hold">
                      <p:stCondLst>
                        <p:cond delay="indefinite"/>
                      </p:stCondLst>
                      <p:childTnLst>
                        <p:par>
                          <p:cTn id="808" nodeType="withEffect" fill="hold">
                            <p:stCondLst>
                              <p:cond delay="0"/>
                            </p:stCondLst>
                            <p:childTnLst>
                              <p:par>
                                <p:cTn id="809" nodeType="clickEffect" fill="hold" presetClass="entr" presetID="1">
                                  <p:stCondLst>
                                    <p:cond delay="0"/>
                                  </p:stCondLst>
                                  <p:childTnLst>
                                    <p:set>
                                      <p:cBhvr>
                                        <p:cTn id="810" dur="1" fill="hold">
                                          <p:stCondLst>
                                            <p:cond delay="0"/>
                                          </p:stCondLst>
                                        </p:cTn>
                                        <p:tgtEl>
                                          <p:spTgt spid="552"/>
                                        </p:tgtEl>
                                        <p:attrNameLst>
                                          <p:attrName>style.visibility</p:attrName>
                                        </p:attrNameLst>
                                      </p:cBhvr>
                                      <p:to>
                                        <p:strVal val="visible"/>
                                      </p:to>
                                    </p:set>
                                  </p:childTnLst>
                                </p:cTn>
                              </p:par>
                            </p:childTnLst>
                          </p:cTn>
                        </p:par>
                      </p:childTnLst>
                    </p:cTn>
                  </p:par>
                  <p:par>
                    <p:cTn id="811" nodeType="clickEffect" fill="hold">
                      <p:stCondLst>
                        <p:cond delay="indefinite"/>
                      </p:stCondLst>
                      <p:childTnLst>
                        <p:par>
                          <p:cTn id="812" nodeType="withEffect" fill="hold">
                            <p:stCondLst>
                              <p:cond delay="0"/>
                            </p:stCondLst>
                            <p:childTnLst>
                              <p:par>
                                <p:cTn id="813" nodeType="clickEffect" fill="hold" presetClass="entr" presetID="31">
                                  <p:stCondLst>
                                    <p:cond delay="0"/>
                                  </p:stCondLst>
                                  <p:childTnLst>
                                    <p:set>
                                      <p:cBhvr>
                                        <p:cTn id="814" dur="1" fill="hold">
                                          <p:stCondLst>
                                            <p:cond delay="0"/>
                                          </p:stCondLst>
                                        </p:cTn>
                                        <p:tgtEl>
                                          <p:spTgt spid="553"/>
                                        </p:tgtEl>
                                        <p:attrNameLst>
                                          <p:attrName>style.visibility</p:attrName>
                                        </p:attrNameLst>
                                      </p:cBhvr>
                                      <p:to>
                                        <p:strVal val="visible"/>
                                      </p:to>
                                    </p:set>
                                    <p:anim calcmode="lin" valueType="num">
                                      <p:cBhvr additive="repl">
                                        <p:cTn id="815" dur="1000" fill="hold"/>
                                        <p:tgtEl>
                                          <p:spTgt spid="553"/>
                                        </p:tgtEl>
                                        <p:attrNameLst>
                                          <p:attrName>ppt_w</p:attrName>
                                        </p:attrNameLst>
                                      </p:cBhvr>
                                      <p:tavLst>
                                        <p:tav tm="0">
                                          <p:val>
                                            <p:fltVal val="0"/>
                                          </p:val>
                                        </p:tav>
                                        <p:tav tm="100000">
                                          <p:val>
                                            <p:strVal val="#ppt_w"/>
                                          </p:val>
                                        </p:tav>
                                      </p:tavLst>
                                    </p:anim>
                                    <p:anim calcmode="lin" valueType="num">
                                      <p:cBhvr additive="repl">
                                        <p:cTn id="816" dur="1000" fill="hold"/>
                                        <p:tgtEl>
                                          <p:spTgt spid="553"/>
                                        </p:tgtEl>
                                        <p:attrNameLst>
                                          <p:attrName>ppt_h</p:attrName>
                                        </p:attrNameLst>
                                      </p:cBhvr>
                                      <p:tavLst>
                                        <p:tav tm="0">
                                          <p:val>
                                            <p:fltVal val="0"/>
                                          </p:val>
                                        </p:tav>
                                        <p:tav tm="100000">
                                          <p:val>
                                            <p:strVal val="#ppt_h"/>
                                          </p:val>
                                        </p:tav>
                                      </p:tavLst>
                                    </p:anim>
                                    <p:anim calcmode="lin" valueType="num">
                                      <p:cBhvr additive="repl">
                                        <p:cTn id="817" dur="1000" fill="hold"/>
                                        <p:tgtEl>
                                          <p:spTgt spid="553"/>
                                        </p:tgtEl>
                                        <p:attrNameLst>
                                          <p:attrName>r</p:attrName>
                                        </p:attrNameLst>
                                      </p:cBhvr>
                                      <p:tavLst>
                                        <p:tav tm="0">
                                          <p:val>
                                            <p:strVal val="90"/>
                                          </p:val>
                                        </p:tav>
                                        <p:tav tm="100000">
                                          <p:val>
                                            <p:strVal val="0"/>
                                          </p:val>
                                        </p:tav>
                                      </p:tavLst>
                                    </p:anim>
                                    <p:animEffect filter="fade" transition="in">
                                      <p:cBhvr additive="repl">
                                        <p:cTn id="818" dur="1000"/>
                                        <p:tgtEl>
                                          <p:spTgt spid="553"/>
                                        </p:tgtEl>
                                      </p:cBhvr>
                                    </p:animEffect>
                                  </p:childTnLst>
                                </p:cTn>
                              </p:par>
                            </p:childTnLst>
                          </p:cTn>
                        </p:par>
                      </p:childTnLst>
                    </p:cTn>
                  </p:par>
                  <p:par>
                    <p:cTn id="819" nodeType="clickEffect" fill="hold">
                      <p:stCondLst>
                        <p:cond delay="indefinite"/>
                      </p:stCondLst>
                      <p:childTnLst>
                        <p:par>
                          <p:cTn id="820" nodeType="withEffect" fill="hold">
                            <p:stCondLst>
                              <p:cond delay="0"/>
                            </p:stCondLst>
                            <p:childTnLst>
                              <p:par>
                                <p:cTn id="821" nodeType="clickEffect" fill="hold" presetClass="entr" presetID="31">
                                  <p:stCondLst>
                                    <p:cond delay="0"/>
                                  </p:stCondLst>
                                  <p:childTnLst>
                                    <p:set>
                                      <p:cBhvr>
                                        <p:cTn id="822" dur="1" fill="hold">
                                          <p:stCondLst>
                                            <p:cond delay="0"/>
                                          </p:stCondLst>
                                        </p:cTn>
                                        <p:tgtEl>
                                          <p:spTgt spid="555"/>
                                        </p:tgtEl>
                                        <p:attrNameLst>
                                          <p:attrName>style.visibility</p:attrName>
                                        </p:attrNameLst>
                                      </p:cBhvr>
                                      <p:to>
                                        <p:strVal val="visible"/>
                                      </p:to>
                                    </p:set>
                                    <p:anim calcmode="lin" valueType="num">
                                      <p:cBhvr additive="repl">
                                        <p:cTn id="823" dur="1000" fill="hold"/>
                                        <p:tgtEl>
                                          <p:spTgt spid="555"/>
                                        </p:tgtEl>
                                        <p:attrNameLst>
                                          <p:attrName>ppt_w</p:attrName>
                                        </p:attrNameLst>
                                      </p:cBhvr>
                                      <p:tavLst>
                                        <p:tav tm="0">
                                          <p:val>
                                            <p:fltVal val="0"/>
                                          </p:val>
                                        </p:tav>
                                        <p:tav tm="100000">
                                          <p:val>
                                            <p:strVal val="#ppt_w"/>
                                          </p:val>
                                        </p:tav>
                                      </p:tavLst>
                                    </p:anim>
                                    <p:anim calcmode="lin" valueType="num">
                                      <p:cBhvr additive="repl">
                                        <p:cTn id="824" dur="1000" fill="hold"/>
                                        <p:tgtEl>
                                          <p:spTgt spid="555"/>
                                        </p:tgtEl>
                                        <p:attrNameLst>
                                          <p:attrName>ppt_h</p:attrName>
                                        </p:attrNameLst>
                                      </p:cBhvr>
                                      <p:tavLst>
                                        <p:tav tm="0">
                                          <p:val>
                                            <p:fltVal val="0"/>
                                          </p:val>
                                        </p:tav>
                                        <p:tav tm="100000">
                                          <p:val>
                                            <p:strVal val="#ppt_h"/>
                                          </p:val>
                                        </p:tav>
                                      </p:tavLst>
                                    </p:anim>
                                    <p:anim calcmode="lin" valueType="num">
                                      <p:cBhvr additive="repl">
                                        <p:cTn id="825" dur="1000" fill="hold"/>
                                        <p:tgtEl>
                                          <p:spTgt spid="555"/>
                                        </p:tgtEl>
                                        <p:attrNameLst>
                                          <p:attrName>r</p:attrName>
                                        </p:attrNameLst>
                                      </p:cBhvr>
                                      <p:tavLst>
                                        <p:tav tm="0">
                                          <p:val>
                                            <p:strVal val="90"/>
                                          </p:val>
                                        </p:tav>
                                        <p:tav tm="100000">
                                          <p:val>
                                            <p:strVal val="0"/>
                                          </p:val>
                                        </p:tav>
                                      </p:tavLst>
                                    </p:anim>
                                    <p:animEffect filter="fade" transition="in">
                                      <p:cBhvr additive="repl">
                                        <p:cTn id="826" dur="1000"/>
                                        <p:tgtEl>
                                          <p:spTgt spid="555"/>
                                        </p:tgtEl>
                                      </p:cBhvr>
                                    </p:animEffect>
                                  </p:childTnLst>
                                </p:cTn>
                              </p:par>
                            </p:childTnLst>
                          </p:cTn>
                        </p:par>
                      </p:childTnLst>
                    </p:cTn>
                  </p:par>
                  <p:par>
                    <p:cTn id="827" nodeType="clickEffect" fill="hold">
                      <p:stCondLst>
                        <p:cond delay="indefinite"/>
                      </p:stCondLst>
                      <p:childTnLst>
                        <p:par>
                          <p:cTn id="828" nodeType="withEffect" fill="hold">
                            <p:stCondLst>
                              <p:cond delay="0"/>
                            </p:stCondLst>
                            <p:childTnLst>
                              <p:par>
                                <p:cTn id="829" nodeType="clickEffect" fill="hold" presetClass="entr" presetID="31">
                                  <p:stCondLst>
                                    <p:cond delay="0"/>
                                  </p:stCondLst>
                                  <p:childTnLst>
                                    <p:set>
                                      <p:cBhvr>
                                        <p:cTn id="830" dur="1" fill="hold">
                                          <p:stCondLst>
                                            <p:cond delay="0"/>
                                          </p:stCondLst>
                                        </p:cTn>
                                        <p:tgtEl>
                                          <p:spTgt spid="558"/>
                                        </p:tgtEl>
                                        <p:attrNameLst>
                                          <p:attrName>style.visibility</p:attrName>
                                        </p:attrNameLst>
                                      </p:cBhvr>
                                      <p:to>
                                        <p:strVal val="visible"/>
                                      </p:to>
                                    </p:set>
                                    <p:anim calcmode="lin" valueType="num">
                                      <p:cBhvr additive="repl">
                                        <p:cTn id="831" dur="1000" fill="hold"/>
                                        <p:tgtEl>
                                          <p:spTgt spid="558"/>
                                        </p:tgtEl>
                                        <p:attrNameLst>
                                          <p:attrName>ppt_w</p:attrName>
                                        </p:attrNameLst>
                                      </p:cBhvr>
                                      <p:tavLst>
                                        <p:tav tm="0">
                                          <p:val>
                                            <p:fltVal val="0"/>
                                          </p:val>
                                        </p:tav>
                                        <p:tav tm="100000">
                                          <p:val>
                                            <p:strVal val="#ppt_w"/>
                                          </p:val>
                                        </p:tav>
                                      </p:tavLst>
                                    </p:anim>
                                    <p:anim calcmode="lin" valueType="num">
                                      <p:cBhvr additive="repl">
                                        <p:cTn id="832" dur="1000" fill="hold"/>
                                        <p:tgtEl>
                                          <p:spTgt spid="558"/>
                                        </p:tgtEl>
                                        <p:attrNameLst>
                                          <p:attrName>ppt_h</p:attrName>
                                        </p:attrNameLst>
                                      </p:cBhvr>
                                      <p:tavLst>
                                        <p:tav tm="0">
                                          <p:val>
                                            <p:fltVal val="0"/>
                                          </p:val>
                                        </p:tav>
                                        <p:tav tm="100000">
                                          <p:val>
                                            <p:strVal val="#ppt_h"/>
                                          </p:val>
                                        </p:tav>
                                      </p:tavLst>
                                    </p:anim>
                                    <p:anim calcmode="lin" valueType="num">
                                      <p:cBhvr additive="repl">
                                        <p:cTn id="833" dur="1000" fill="hold"/>
                                        <p:tgtEl>
                                          <p:spTgt spid="558"/>
                                        </p:tgtEl>
                                        <p:attrNameLst>
                                          <p:attrName>r</p:attrName>
                                        </p:attrNameLst>
                                      </p:cBhvr>
                                      <p:tavLst>
                                        <p:tav tm="0">
                                          <p:val>
                                            <p:strVal val="90"/>
                                          </p:val>
                                        </p:tav>
                                        <p:tav tm="100000">
                                          <p:val>
                                            <p:strVal val="0"/>
                                          </p:val>
                                        </p:tav>
                                      </p:tavLst>
                                    </p:anim>
                                    <p:animEffect filter="fade" transition="in">
                                      <p:cBhvr additive="repl">
                                        <p:cTn id="834" dur="1000"/>
                                        <p:tgtEl>
                                          <p:spTgt spid="558"/>
                                        </p:tgtEl>
                                      </p:cBhvr>
                                    </p:animEffect>
                                  </p:childTnLst>
                                </p:cTn>
                              </p:par>
                            </p:childTnLst>
                          </p:cTn>
                        </p:par>
                      </p:childTnLst>
                    </p:cTn>
                  </p:par>
                  <p:par>
                    <p:cTn id="835" nodeType="clickEffect" fill="hold">
                      <p:stCondLst>
                        <p:cond delay="indefinite"/>
                      </p:stCondLst>
                      <p:childTnLst>
                        <p:par>
                          <p:cTn id="836" nodeType="withEffect" fill="hold">
                            <p:stCondLst>
                              <p:cond delay="0"/>
                            </p:stCondLst>
                            <p:childTnLst>
                              <p:par>
                                <p:cTn id="837" nodeType="clickEffect" fill="hold" presetClass="entr" presetID="31">
                                  <p:stCondLst>
                                    <p:cond delay="0"/>
                                  </p:stCondLst>
                                  <p:childTnLst>
                                    <p:set>
                                      <p:cBhvr>
                                        <p:cTn id="838" dur="1" fill="hold">
                                          <p:stCondLst>
                                            <p:cond delay="0"/>
                                          </p:stCondLst>
                                        </p:cTn>
                                        <p:tgtEl>
                                          <p:spTgt spid="554"/>
                                        </p:tgtEl>
                                        <p:attrNameLst>
                                          <p:attrName>style.visibility</p:attrName>
                                        </p:attrNameLst>
                                      </p:cBhvr>
                                      <p:to>
                                        <p:strVal val="visible"/>
                                      </p:to>
                                    </p:set>
                                    <p:anim calcmode="lin" valueType="num">
                                      <p:cBhvr additive="repl">
                                        <p:cTn id="839" dur="1000" fill="hold"/>
                                        <p:tgtEl>
                                          <p:spTgt spid="554"/>
                                        </p:tgtEl>
                                        <p:attrNameLst>
                                          <p:attrName>ppt_w</p:attrName>
                                        </p:attrNameLst>
                                      </p:cBhvr>
                                      <p:tavLst>
                                        <p:tav tm="0">
                                          <p:val>
                                            <p:fltVal val="0"/>
                                          </p:val>
                                        </p:tav>
                                        <p:tav tm="100000">
                                          <p:val>
                                            <p:strVal val="#ppt_w"/>
                                          </p:val>
                                        </p:tav>
                                      </p:tavLst>
                                    </p:anim>
                                    <p:anim calcmode="lin" valueType="num">
                                      <p:cBhvr additive="repl">
                                        <p:cTn id="840" dur="1000" fill="hold"/>
                                        <p:tgtEl>
                                          <p:spTgt spid="554"/>
                                        </p:tgtEl>
                                        <p:attrNameLst>
                                          <p:attrName>ppt_h</p:attrName>
                                        </p:attrNameLst>
                                      </p:cBhvr>
                                      <p:tavLst>
                                        <p:tav tm="0">
                                          <p:val>
                                            <p:fltVal val="0"/>
                                          </p:val>
                                        </p:tav>
                                        <p:tav tm="100000">
                                          <p:val>
                                            <p:strVal val="#ppt_h"/>
                                          </p:val>
                                        </p:tav>
                                      </p:tavLst>
                                    </p:anim>
                                    <p:anim calcmode="lin" valueType="num">
                                      <p:cBhvr additive="repl">
                                        <p:cTn id="841" dur="1000" fill="hold"/>
                                        <p:tgtEl>
                                          <p:spTgt spid="554"/>
                                        </p:tgtEl>
                                        <p:attrNameLst>
                                          <p:attrName>r</p:attrName>
                                        </p:attrNameLst>
                                      </p:cBhvr>
                                      <p:tavLst>
                                        <p:tav tm="0">
                                          <p:val>
                                            <p:strVal val="90"/>
                                          </p:val>
                                        </p:tav>
                                        <p:tav tm="100000">
                                          <p:val>
                                            <p:strVal val="0"/>
                                          </p:val>
                                        </p:tav>
                                      </p:tavLst>
                                    </p:anim>
                                    <p:animEffect filter="fade" transition="in">
                                      <p:cBhvr additive="repl">
                                        <p:cTn id="842" dur="1000"/>
                                        <p:tgtEl>
                                          <p:spTgt spid="554"/>
                                        </p:tgtEl>
                                      </p:cBhvr>
                                    </p:animEffect>
                                  </p:childTnLst>
                                </p:cTn>
                              </p:par>
                            </p:childTnLst>
                          </p:cTn>
                        </p:par>
                      </p:childTnLst>
                    </p:cTn>
                  </p:par>
                  <p:par>
                    <p:cTn id="843" nodeType="clickEffect" fill="hold">
                      <p:stCondLst>
                        <p:cond delay="indefinite"/>
                      </p:stCondLst>
                      <p:childTnLst>
                        <p:par>
                          <p:cTn id="844" nodeType="withEffect" fill="hold">
                            <p:stCondLst>
                              <p:cond delay="0"/>
                            </p:stCondLst>
                            <p:childTnLst>
                              <p:par>
                                <p:cTn id="845" nodeType="clickEffect" fill="hold" presetClass="entr" presetID="1">
                                  <p:stCondLst>
                                    <p:cond delay="0"/>
                                  </p:stCondLst>
                                  <p:childTnLst>
                                    <p:set>
                                      <p:cBhvr>
                                        <p:cTn id="846"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76320" y="696960"/>
            <a:ext cx="8838000" cy="4355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Figure 18.24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endParaRPr b="0" lang="en-US" sz="2800" spc="-1" strike="noStrike">
              <a:latin typeface="Arial"/>
            </a:endParaRPr>
          </a:p>
        </p:txBody>
      </p:sp>
      <p:grpSp>
        <p:nvGrpSpPr>
          <p:cNvPr id="563" name="Group 2"/>
          <p:cNvGrpSpPr/>
          <p:nvPr/>
        </p:nvGrpSpPr>
        <p:grpSpPr>
          <a:xfrm>
            <a:off x="-154080" y="0"/>
            <a:ext cx="9297000" cy="608400"/>
            <a:chOff x="-154080" y="0"/>
            <a:chExt cx="9297000" cy="608400"/>
          </a:xfrm>
        </p:grpSpPr>
        <p:sp>
          <p:nvSpPr>
            <p:cNvPr id="564"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565"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18.6</a:t>
              </a:r>
              <a:endParaRPr b="0" lang="en-US" sz="3200" spc="-1" strike="noStrike">
                <a:latin typeface="Arial"/>
              </a:endParaRPr>
            </a:p>
          </p:txBody>
        </p:sp>
      </p:grpSp>
      <p:sp>
        <p:nvSpPr>
          <p:cNvPr id="566" name="CustomShape 5"/>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A35122BD-61C8-4E8A-BA6C-8FD64E937E23}"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9FFAD4F-E6FE-456D-A8CA-CEDF0D0FE90B}"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68"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18.24: </a:t>
            </a:r>
            <a:r>
              <a:rPr b="1" i="1" lang="en-US" sz="2000" spc="-1" strike="noStrike">
                <a:solidFill>
                  <a:srgbClr val="000000"/>
                </a:solidFill>
                <a:latin typeface="Times-BoldItalic"/>
                <a:ea typeface="DejaVu Sans"/>
              </a:rPr>
              <a:t>Example of address aggregation</a:t>
            </a:r>
            <a:endParaRPr b="0" lang="en-US" sz="2000" spc="-1" strike="noStrike">
              <a:latin typeface="Arial"/>
            </a:endParaRPr>
          </a:p>
        </p:txBody>
      </p:sp>
      <p:pic>
        <p:nvPicPr>
          <p:cNvPr id="569" name="Picture 5" descr=""/>
          <p:cNvPicPr/>
          <p:nvPr/>
        </p:nvPicPr>
        <p:blipFill>
          <a:blip r:embed="rId1"/>
          <a:stretch/>
        </p:blipFill>
        <p:spPr>
          <a:xfrm>
            <a:off x="6858000" y="2362320"/>
            <a:ext cx="1776960" cy="2183400"/>
          </a:xfrm>
          <a:prstGeom prst="rect">
            <a:avLst/>
          </a:prstGeom>
          <a:ln>
            <a:noFill/>
          </a:ln>
        </p:spPr>
      </p:pic>
      <p:pic>
        <p:nvPicPr>
          <p:cNvPr id="570" name="Picture 6" descr=""/>
          <p:cNvPicPr/>
          <p:nvPr/>
        </p:nvPicPr>
        <p:blipFill>
          <a:blip r:embed="rId2"/>
          <a:stretch/>
        </p:blipFill>
        <p:spPr>
          <a:xfrm>
            <a:off x="4662360" y="3400560"/>
            <a:ext cx="2270520" cy="24480"/>
          </a:xfrm>
          <a:prstGeom prst="rect">
            <a:avLst/>
          </a:prstGeom>
          <a:ln>
            <a:noFill/>
          </a:ln>
        </p:spPr>
      </p:pic>
      <p:pic>
        <p:nvPicPr>
          <p:cNvPr id="571" name="Picture 7" descr=""/>
          <p:cNvPicPr/>
          <p:nvPr/>
        </p:nvPicPr>
        <p:blipFill>
          <a:blip r:embed="rId3"/>
          <a:stretch/>
        </p:blipFill>
        <p:spPr>
          <a:xfrm>
            <a:off x="4878360" y="1828800"/>
            <a:ext cx="1838880" cy="1467360"/>
          </a:xfrm>
          <a:prstGeom prst="rect">
            <a:avLst/>
          </a:prstGeom>
          <a:ln>
            <a:noFill/>
          </a:ln>
        </p:spPr>
      </p:pic>
      <p:pic>
        <p:nvPicPr>
          <p:cNvPr id="572" name="Picture 8" descr=""/>
          <p:cNvPicPr/>
          <p:nvPr/>
        </p:nvPicPr>
        <p:blipFill>
          <a:blip r:embed="rId4"/>
          <a:stretch/>
        </p:blipFill>
        <p:spPr>
          <a:xfrm>
            <a:off x="304920" y="1401840"/>
            <a:ext cx="4426560" cy="4083480"/>
          </a:xfrm>
          <a:prstGeom prst="rect">
            <a:avLst/>
          </a:prstGeom>
          <a:ln>
            <a:noFill/>
          </a:ln>
        </p:spPr>
      </p:pic>
    </p:spTree>
  </p:cSld>
  <mc:AlternateContent>
    <mc:Choice Requires="p14">
      <p:transition spd="slow" p14:dur="2000"/>
    </mc:Choice>
    <mc:Fallback>
      <p:transition spd="slow"/>
    </mc:Fallback>
  </mc:AlternateContent>
  <p:timing>
    <p:tnLst>
      <p:par>
        <p:cTn id="847" dur="indefinite" restart="never" nodeType="tmRoot">
          <p:childTnLst>
            <p:seq>
              <p:cTn id="848" dur="indefinite" nodeType="mainSeq">
                <p:childTnLst>
                  <p:par>
                    <p:cTn id="849" nodeType="clickEffect" fill="hold">
                      <p:stCondLst>
                        <p:cond delay="indefinite"/>
                      </p:stCondLst>
                      <p:childTnLst>
                        <p:par>
                          <p:cTn id="850" nodeType="withEffect" fill="hold">
                            <p:stCondLst>
                              <p:cond delay="0"/>
                            </p:stCondLst>
                            <p:childTnLst>
                              <p:par>
                                <p:cTn id="851" nodeType="clickEffect" fill="hold" presetClass="entr" presetID="1">
                                  <p:stCondLst>
                                    <p:cond delay="0"/>
                                  </p:stCondLst>
                                  <p:childTnLst>
                                    <p:set>
                                      <p:cBhvr>
                                        <p:cTn id="852" dur="1" fill="hold">
                                          <p:stCondLst>
                                            <p:cond delay="0"/>
                                          </p:stCondLst>
                                        </p:cTn>
                                        <p:tgtEl>
                                          <p:spTgt spid="569"/>
                                        </p:tgtEl>
                                        <p:attrNameLst>
                                          <p:attrName>style.visibility</p:attrName>
                                        </p:attrNameLst>
                                      </p:cBhvr>
                                      <p:to>
                                        <p:strVal val="visible"/>
                                      </p:to>
                                    </p:set>
                                  </p:childTnLst>
                                </p:cTn>
                              </p:par>
                            </p:childTnLst>
                          </p:cTn>
                        </p:par>
                      </p:childTnLst>
                    </p:cTn>
                  </p:par>
                  <p:par>
                    <p:cTn id="853" nodeType="clickEffect" fill="hold">
                      <p:stCondLst>
                        <p:cond delay="indefinite"/>
                      </p:stCondLst>
                      <p:childTnLst>
                        <p:par>
                          <p:cTn id="854" nodeType="withEffect" fill="hold">
                            <p:stCondLst>
                              <p:cond delay="0"/>
                            </p:stCondLst>
                            <p:childTnLst>
                              <p:par>
                                <p:cTn id="855" nodeType="clickEffect" fill="hold" presetClass="entr" presetID="22" presetSubtype="2">
                                  <p:stCondLst>
                                    <p:cond delay="0"/>
                                  </p:stCondLst>
                                  <p:childTnLst>
                                    <p:set>
                                      <p:cBhvr>
                                        <p:cTn id="856" dur="1" fill="hold">
                                          <p:stCondLst>
                                            <p:cond delay="0"/>
                                          </p:stCondLst>
                                        </p:cTn>
                                        <p:tgtEl>
                                          <p:spTgt spid="570"/>
                                        </p:tgtEl>
                                        <p:attrNameLst>
                                          <p:attrName>style.visibility</p:attrName>
                                        </p:attrNameLst>
                                      </p:cBhvr>
                                      <p:to>
                                        <p:strVal val="visible"/>
                                      </p:to>
                                    </p:set>
                                    <p:animEffect filter="wipe(right)" transition="in">
                                      <p:cBhvr additive="repl">
                                        <p:cTn id="857" dur="500"/>
                                        <p:tgtEl>
                                          <p:spTgt spid="570"/>
                                        </p:tgtEl>
                                      </p:cBhvr>
                                    </p:animEffect>
                                  </p:childTnLst>
                                </p:cTn>
                              </p:par>
                            </p:childTnLst>
                          </p:cTn>
                        </p:par>
                      </p:childTnLst>
                    </p:cTn>
                  </p:par>
                  <p:par>
                    <p:cTn id="858" nodeType="clickEffect" fill="hold">
                      <p:stCondLst>
                        <p:cond delay="indefinite"/>
                      </p:stCondLst>
                      <p:childTnLst>
                        <p:par>
                          <p:cTn id="859" nodeType="withEffect" fill="hold">
                            <p:stCondLst>
                              <p:cond delay="0"/>
                            </p:stCondLst>
                            <p:childTnLst>
                              <p:par>
                                <p:cTn id="860" nodeType="clickEffect" fill="hold" presetClass="entr" presetID="31">
                                  <p:stCondLst>
                                    <p:cond delay="0"/>
                                  </p:stCondLst>
                                  <p:childTnLst>
                                    <p:set>
                                      <p:cBhvr>
                                        <p:cTn id="861" dur="1" fill="hold">
                                          <p:stCondLst>
                                            <p:cond delay="0"/>
                                          </p:stCondLst>
                                        </p:cTn>
                                        <p:tgtEl>
                                          <p:spTgt spid="571"/>
                                        </p:tgtEl>
                                        <p:attrNameLst>
                                          <p:attrName>style.visibility</p:attrName>
                                        </p:attrNameLst>
                                      </p:cBhvr>
                                      <p:to>
                                        <p:strVal val="visible"/>
                                      </p:to>
                                    </p:set>
                                    <p:anim calcmode="lin" valueType="num">
                                      <p:cBhvr additive="repl">
                                        <p:cTn id="862" dur="1000" fill="hold"/>
                                        <p:tgtEl>
                                          <p:spTgt spid="571"/>
                                        </p:tgtEl>
                                        <p:attrNameLst>
                                          <p:attrName>ppt_w</p:attrName>
                                        </p:attrNameLst>
                                      </p:cBhvr>
                                      <p:tavLst>
                                        <p:tav tm="0">
                                          <p:val>
                                            <p:fltVal val="0"/>
                                          </p:val>
                                        </p:tav>
                                        <p:tav tm="100000">
                                          <p:val>
                                            <p:strVal val="#ppt_w"/>
                                          </p:val>
                                        </p:tav>
                                      </p:tavLst>
                                    </p:anim>
                                    <p:anim calcmode="lin" valueType="num">
                                      <p:cBhvr additive="repl">
                                        <p:cTn id="863" dur="1000" fill="hold"/>
                                        <p:tgtEl>
                                          <p:spTgt spid="571"/>
                                        </p:tgtEl>
                                        <p:attrNameLst>
                                          <p:attrName>ppt_h</p:attrName>
                                        </p:attrNameLst>
                                      </p:cBhvr>
                                      <p:tavLst>
                                        <p:tav tm="0">
                                          <p:val>
                                            <p:fltVal val="0"/>
                                          </p:val>
                                        </p:tav>
                                        <p:tav tm="100000">
                                          <p:val>
                                            <p:strVal val="#ppt_h"/>
                                          </p:val>
                                        </p:tav>
                                      </p:tavLst>
                                    </p:anim>
                                    <p:anim calcmode="lin" valueType="num">
                                      <p:cBhvr additive="repl">
                                        <p:cTn id="864" dur="1000" fill="hold"/>
                                        <p:tgtEl>
                                          <p:spTgt spid="571"/>
                                        </p:tgtEl>
                                        <p:attrNameLst>
                                          <p:attrName>r</p:attrName>
                                        </p:attrNameLst>
                                      </p:cBhvr>
                                      <p:tavLst>
                                        <p:tav tm="0">
                                          <p:val>
                                            <p:strVal val="90"/>
                                          </p:val>
                                        </p:tav>
                                        <p:tav tm="100000">
                                          <p:val>
                                            <p:strVal val="0"/>
                                          </p:val>
                                        </p:tav>
                                      </p:tavLst>
                                    </p:anim>
                                    <p:animEffect filter="fade" transition="in">
                                      <p:cBhvr additive="repl">
                                        <p:cTn id="865" dur="1000"/>
                                        <p:tgtEl>
                                          <p:spTgt spid="571"/>
                                        </p:tgtEl>
                                      </p:cBhvr>
                                    </p:animEffect>
                                  </p:childTnLst>
                                </p:cTn>
                              </p:par>
                            </p:childTnLst>
                          </p:cTn>
                        </p:par>
                      </p:childTnLst>
                    </p:cTn>
                  </p:par>
                  <p:par>
                    <p:cTn id="866" nodeType="clickEffect" fill="hold">
                      <p:stCondLst>
                        <p:cond delay="indefinite"/>
                      </p:stCondLst>
                      <p:childTnLst>
                        <p:par>
                          <p:cTn id="867" nodeType="withEffect" fill="hold">
                            <p:stCondLst>
                              <p:cond delay="0"/>
                            </p:stCondLst>
                            <p:childTnLst>
                              <p:par>
                                <p:cTn id="868" nodeType="clickEffect" fill="hold" presetClass="entr" presetID="22" presetSubtype="2">
                                  <p:stCondLst>
                                    <p:cond delay="0"/>
                                  </p:stCondLst>
                                  <p:childTnLst>
                                    <p:set>
                                      <p:cBhvr>
                                        <p:cTn id="869" dur="1" fill="hold">
                                          <p:stCondLst>
                                            <p:cond delay="0"/>
                                          </p:stCondLst>
                                        </p:cTn>
                                        <p:tgtEl>
                                          <p:spTgt spid="572"/>
                                        </p:tgtEl>
                                        <p:attrNameLst>
                                          <p:attrName>style.visibility</p:attrName>
                                        </p:attrNameLst>
                                      </p:cBhvr>
                                      <p:to>
                                        <p:strVal val="visible"/>
                                      </p:to>
                                    </p:set>
                                    <p:animEffect filter="wipe(right)" transition="in">
                                      <p:cBhvr additive="repl">
                                        <p:cTn id="870" dur="5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D1FF43A2-8413-4177-97F9-3E4D1B737F85}"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74"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575"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576"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577"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578"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579"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580"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581" name="CustomShape 9"/>
          <p:cNvSpPr/>
          <p:nvPr/>
        </p:nvSpPr>
        <p:spPr>
          <a:xfrm>
            <a:off x="1108080" y="0"/>
            <a:ext cx="29358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18.4.4   DHCP</a:t>
            </a:r>
            <a:endParaRPr b="0" lang="en-US" sz="3600" spc="-1" strike="noStrike">
              <a:latin typeface="Arial"/>
            </a:endParaRPr>
          </a:p>
        </p:txBody>
      </p:sp>
      <p:sp>
        <p:nvSpPr>
          <p:cNvPr id="582" name="CustomShape 10"/>
          <p:cNvSpPr/>
          <p:nvPr/>
        </p:nvSpPr>
        <p:spPr>
          <a:xfrm>
            <a:off x="380880" y="1293840"/>
            <a:ext cx="7923600" cy="39290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After a block of addresses are assigned to an organization, the network administration can manually assign addresses to the individual hosts or routers. However, address assignment in an organization can be done automatically using the Dynamic Host Configuration Protocol (DHCP). DHCP is an application-layer program, using the client-server paradigm, that actually helps TCP/IP at the network layer.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B4313436-50C3-4315-9D74-00D97D5BF11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84"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18.25:  </a:t>
            </a:r>
            <a:r>
              <a:rPr b="1" i="1" lang="en-US" sz="2000" spc="-1" strike="noStrike">
                <a:solidFill>
                  <a:srgbClr val="000000"/>
                </a:solidFill>
                <a:latin typeface="Times-BoldItalic"/>
                <a:ea typeface="DejaVu Sans"/>
              </a:rPr>
              <a:t> DHCP message format</a:t>
            </a:r>
            <a:endParaRPr b="0" lang="en-US" sz="2000" spc="-1" strike="noStrike">
              <a:latin typeface="Arial"/>
            </a:endParaRPr>
          </a:p>
        </p:txBody>
      </p:sp>
      <p:pic>
        <p:nvPicPr>
          <p:cNvPr id="585" name="Picture 5" descr=""/>
          <p:cNvPicPr/>
          <p:nvPr/>
        </p:nvPicPr>
        <p:blipFill>
          <a:blip r:embed="rId1"/>
          <a:stretch/>
        </p:blipFill>
        <p:spPr>
          <a:xfrm>
            <a:off x="304920" y="1177920"/>
            <a:ext cx="3759840" cy="4916880"/>
          </a:xfrm>
          <a:prstGeom prst="rect">
            <a:avLst/>
          </a:prstGeom>
          <a:ln>
            <a:noFill/>
          </a:ln>
        </p:spPr>
      </p:pic>
      <p:pic>
        <p:nvPicPr>
          <p:cNvPr id="586" name="Picture 6" descr=""/>
          <p:cNvPicPr/>
          <p:nvPr/>
        </p:nvPicPr>
        <p:blipFill>
          <a:blip r:embed="rId2"/>
          <a:stretch/>
        </p:blipFill>
        <p:spPr>
          <a:xfrm>
            <a:off x="4170240" y="2330280"/>
            <a:ext cx="4820040" cy="3155040"/>
          </a:xfrm>
          <a:prstGeom prst="rect">
            <a:avLst/>
          </a:prstGeom>
          <a:ln>
            <a:noFill/>
          </a:ln>
        </p:spPr>
      </p:pic>
    </p:spTree>
  </p:cSld>
  <mc:AlternateContent>
    <mc:Choice Requires="p14">
      <p:transition spd="slow" p14:dur="2000"/>
    </mc:Choice>
    <mc:Fallback>
      <p:transition spd="slow"/>
    </mc:Fallback>
  </mc:AlternateContent>
  <p:timing>
    <p:tnLst>
      <p:par>
        <p:cTn id="871" dur="indefinite" restart="never" nodeType="tmRoot">
          <p:childTnLst>
            <p:seq>
              <p:cTn id="872" dur="indefinite" nodeType="mainSeq">
                <p:childTnLst>
                  <p:par>
                    <p:cTn id="873" nodeType="clickEffect" fill="hold">
                      <p:stCondLst>
                        <p:cond delay="indefinite"/>
                      </p:stCondLst>
                      <p:childTnLst>
                        <p:par>
                          <p:cTn id="874" nodeType="withEffect" fill="hold">
                            <p:stCondLst>
                              <p:cond delay="0"/>
                            </p:stCondLst>
                            <p:childTnLst>
                              <p:par>
                                <p:cTn id="875" nodeType="clickEffect" fill="hold" presetClass="entr" presetID="1">
                                  <p:stCondLst>
                                    <p:cond delay="0"/>
                                  </p:stCondLst>
                                  <p:childTnLst>
                                    <p:set>
                                      <p:cBhvr>
                                        <p:cTn id="876" dur="1" fill="hold">
                                          <p:stCondLst>
                                            <p:cond delay="0"/>
                                          </p:stCondLst>
                                        </p:cTn>
                                        <p:tgtEl>
                                          <p:spTgt spid="585"/>
                                        </p:tgtEl>
                                        <p:attrNameLst>
                                          <p:attrName>style.visibility</p:attrName>
                                        </p:attrNameLst>
                                      </p:cBhvr>
                                      <p:to>
                                        <p:strVal val="visible"/>
                                      </p:to>
                                    </p:set>
                                  </p:childTnLst>
                                </p:cTn>
                              </p:par>
                            </p:childTnLst>
                          </p:cTn>
                        </p:par>
                      </p:childTnLst>
                    </p:cTn>
                  </p:par>
                  <p:par>
                    <p:cTn id="877" nodeType="clickEffect" fill="hold">
                      <p:stCondLst>
                        <p:cond delay="indefinite"/>
                      </p:stCondLst>
                      <p:childTnLst>
                        <p:par>
                          <p:cTn id="878" nodeType="withEffect" fill="hold">
                            <p:stCondLst>
                              <p:cond delay="0"/>
                            </p:stCondLst>
                            <p:childTnLst>
                              <p:par>
                                <p:cTn id="879" nodeType="clickEffect" fill="hold" presetClass="entr" presetID="22" presetSubtype="1">
                                  <p:stCondLst>
                                    <p:cond delay="0"/>
                                  </p:stCondLst>
                                  <p:childTnLst>
                                    <p:set>
                                      <p:cBhvr>
                                        <p:cTn id="880" dur="1" fill="hold">
                                          <p:stCondLst>
                                            <p:cond delay="0"/>
                                          </p:stCondLst>
                                        </p:cTn>
                                        <p:tgtEl>
                                          <p:spTgt spid="586"/>
                                        </p:tgtEl>
                                        <p:attrNameLst>
                                          <p:attrName>style.visibility</p:attrName>
                                        </p:attrNameLst>
                                      </p:cBhvr>
                                      <p:to>
                                        <p:strVal val="visible"/>
                                      </p:to>
                                    </p:set>
                                    <p:animEffect filter="wipe(up)" transition="in">
                                      <p:cBhvr additive="repl">
                                        <p:cTn id="881" dur="7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EF46C908-016D-4F21-B0F2-9E304CF3CF0A}"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88"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18.26: </a:t>
            </a:r>
            <a:r>
              <a:rPr b="1" i="1" lang="en-US" sz="2000" spc="-1" strike="noStrike">
                <a:solidFill>
                  <a:srgbClr val="000000"/>
                </a:solidFill>
                <a:latin typeface="Times-BoldItalic"/>
                <a:ea typeface="DejaVu Sans"/>
              </a:rPr>
              <a:t>Option format</a:t>
            </a:r>
            <a:endParaRPr b="0" lang="en-US" sz="2000" spc="-1" strike="noStrike">
              <a:latin typeface="Arial"/>
            </a:endParaRPr>
          </a:p>
        </p:txBody>
      </p:sp>
      <p:pic>
        <p:nvPicPr>
          <p:cNvPr id="589" name="Picture 5" descr=""/>
          <p:cNvPicPr/>
          <p:nvPr/>
        </p:nvPicPr>
        <p:blipFill>
          <a:blip r:embed="rId1"/>
          <a:stretch/>
        </p:blipFill>
        <p:spPr>
          <a:xfrm>
            <a:off x="1765440" y="3505320"/>
            <a:ext cx="4269240" cy="1218240"/>
          </a:xfrm>
          <a:prstGeom prst="rect">
            <a:avLst/>
          </a:prstGeom>
          <a:ln>
            <a:noFill/>
          </a:ln>
        </p:spPr>
      </p:pic>
      <p:grpSp>
        <p:nvGrpSpPr>
          <p:cNvPr id="590" name="Group 3"/>
          <p:cNvGrpSpPr/>
          <p:nvPr/>
        </p:nvGrpSpPr>
        <p:grpSpPr>
          <a:xfrm>
            <a:off x="1905120" y="1386000"/>
            <a:ext cx="5755320" cy="2422800"/>
            <a:chOff x="1905120" y="1386000"/>
            <a:chExt cx="5755320" cy="2422800"/>
          </a:xfrm>
        </p:grpSpPr>
        <p:pic>
          <p:nvPicPr>
            <p:cNvPr id="591" name="Picture 7" descr=""/>
            <p:cNvPicPr/>
            <p:nvPr/>
          </p:nvPicPr>
          <p:blipFill>
            <a:blip r:embed="rId2"/>
            <a:stretch/>
          </p:blipFill>
          <p:spPr>
            <a:xfrm>
              <a:off x="1905120" y="1386000"/>
              <a:ext cx="5755320" cy="1432080"/>
            </a:xfrm>
            <a:prstGeom prst="rect">
              <a:avLst/>
            </a:prstGeom>
            <a:ln>
              <a:noFill/>
            </a:ln>
          </p:spPr>
        </p:pic>
        <p:pic>
          <p:nvPicPr>
            <p:cNvPr id="592" name="Picture 8" descr=""/>
            <p:cNvPicPr/>
            <p:nvPr/>
          </p:nvPicPr>
          <p:blipFill>
            <a:blip r:embed="rId3"/>
            <a:stretch/>
          </p:blipFill>
          <p:spPr>
            <a:xfrm>
              <a:off x="2079000" y="2819160"/>
              <a:ext cx="5463720" cy="989640"/>
            </a:xfrm>
            <a:prstGeom prst="rect">
              <a:avLst/>
            </a:prstGeom>
            <a:ln>
              <a:noFill/>
            </a:ln>
          </p:spPr>
        </p:pic>
      </p:grpSp>
    </p:spTree>
  </p:cSld>
  <mc:AlternateContent>
    <mc:Choice Requires="p14">
      <p:transition spd="slow" p14:dur="2000"/>
    </mc:Choice>
    <mc:Fallback>
      <p:transition spd="slow"/>
    </mc:Fallback>
  </mc:AlternateContent>
  <p:timing>
    <p:tnLst>
      <p:par>
        <p:cTn id="882" dur="indefinite" restart="never" nodeType="tmRoot">
          <p:childTnLst>
            <p:seq>
              <p:cTn id="883" dur="indefinite" nodeType="mainSeq">
                <p:childTnLst>
                  <p:par>
                    <p:cTn id="884" nodeType="clickEffect" fill="hold">
                      <p:stCondLst>
                        <p:cond delay="indefinite"/>
                      </p:stCondLst>
                      <p:childTnLst>
                        <p:par>
                          <p:cTn id="885" nodeType="withEffect" fill="hold">
                            <p:stCondLst>
                              <p:cond delay="0"/>
                            </p:stCondLst>
                            <p:childTnLst>
                              <p:par>
                                <p:cTn id="886" nodeType="clickEffect" fill="hold" presetClass="entr" presetID="1">
                                  <p:stCondLst>
                                    <p:cond delay="0"/>
                                  </p:stCondLst>
                                  <p:childTnLst>
                                    <p:set>
                                      <p:cBhvr>
                                        <p:cTn id="887" dur="1" fill="hold">
                                          <p:stCondLst>
                                            <p:cond delay="0"/>
                                          </p:stCondLst>
                                        </p:cTn>
                                        <p:tgtEl>
                                          <p:spTgt spid="589"/>
                                        </p:tgtEl>
                                        <p:attrNameLst>
                                          <p:attrName>style.visibility</p:attrName>
                                        </p:attrNameLst>
                                      </p:cBhvr>
                                      <p:to>
                                        <p:strVal val="visible"/>
                                      </p:to>
                                    </p:set>
                                  </p:childTnLst>
                                </p:cTn>
                              </p:par>
                            </p:childTnLst>
                          </p:cTn>
                        </p:par>
                      </p:childTnLst>
                    </p:cTn>
                  </p:par>
                  <p:par>
                    <p:cTn id="888" nodeType="clickEffect" fill="hold">
                      <p:stCondLst>
                        <p:cond delay="indefinite"/>
                      </p:stCondLst>
                      <p:childTnLst>
                        <p:par>
                          <p:cTn id="889" nodeType="withEffect" fill="hold">
                            <p:stCondLst>
                              <p:cond delay="0"/>
                            </p:stCondLst>
                            <p:childTnLst>
                              <p:par>
                                <p:cTn id="890" nodeType="clickEffect" fill="hold" presetClass="entr" presetID="26">
                                  <p:stCondLst>
                                    <p:cond delay="0"/>
                                  </p:stCondLst>
                                  <p:childTnLst>
                                    <p:set>
                                      <p:cBhvr>
                                        <p:cTn id="891" dur="1" fill="hold">
                                          <p:stCondLst>
                                            <p:cond delay="0"/>
                                          </p:stCondLst>
                                        </p:cTn>
                                        <p:tgtEl>
                                          <p:spTgt spid="590"/>
                                        </p:tgtEl>
                                        <p:attrNameLst>
                                          <p:attrName>style.visibility</p:attrName>
                                        </p:attrNameLst>
                                      </p:cBhvr>
                                      <p:to>
                                        <p:strVal val="visible"/>
                                      </p:to>
                                    </p:set>
                                    <p:animEffect filter="wipe(down)" transition="in">
                                      <p:cBhvr additive="repl">
                                        <p:cTn id="892" dur="580">
                                          <p:stCondLst>
                                            <p:cond delay="0"/>
                                          </p:stCondLst>
                                        </p:cTn>
                                        <p:tgtEl>
                                          <p:spTgt spid="590"/>
                                        </p:tgtEl>
                                      </p:cBhvr>
                                    </p:animEffect>
                                    <p:anim calcmode="lin" valueType="num">
                                      <p:cBhvr additive="repl">
                                        <p:cTn id="893" dur="1822">
                                          <p:stCondLst>
                                            <p:cond delay="0"/>
                                          </p:stCondLst>
                                        </p:cTn>
                                        <p:tgtEl>
                                          <p:spTgt spid="590"/>
                                        </p:tgtEl>
                                        <p:attrNameLst>
                                          <p:attrName>ppt_x</p:attrName>
                                        </p:attrNameLst>
                                      </p:cBhvr>
                                      <p:tavLst>
                                        <p:tav tm="0">
                                          <p:val>
                                            <p:strVal val="#ppt_x-0.25"/>
                                          </p:val>
                                        </p:tav>
                                        <p:tav tm="100000">
                                          <p:val>
                                            <p:strVal val="#ppt_x"/>
                                          </p:val>
                                        </p:tav>
                                      </p:tavLst>
                                    </p:anim>
                                    <p:anim calcmode="lin" valueType="num">
                                      <p:cBhvr additive="repl">
                                        <p:cTn id="894" dur="664">
                                          <p:stCondLst>
                                            <p:cond delay="0"/>
                                          </p:stCondLst>
                                        </p:cTn>
                                        <p:tgtEl>
                                          <p:spTgt spid="590"/>
                                        </p:tgtEl>
                                        <p:attrNameLst>
                                          <p:attrName>ppt_y</p:attrName>
                                        </p:attrNameLst>
                                      </p:cBhvr>
                                      <p:tavLst>
                                        <p:tav fmla="y-sin(pi*$)/3" tm="0">
                                          <p:val>
                                            <p:fltVal val="0.5"/>
                                          </p:val>
                                        </p:tav>
                                        <p:tav fmla="y-sin(pi*$)/3" tm="100000">
                                          <p:val>
                                            <p:fltVal val="1"/>
                                          </p:val>
                                        </p:tav>
                                      </p:tavLst>
                                    </p:anim>
                                    <p:anim calcmode="lin" valueType="num">
                                      <p:cBhvr additive="repl">
                                        <p:cTn id="895" dur="664">
                                          <p:stCondLst>
                                            <p:cond delay="664"/>
                                          </p:stCondLst>
                                        </p:cTn>
                                        <p:tgtEl>
                                          <p:spTgt spid="590"/>
                                        </p:tgtEl>
                                        <p:attrNameLst>
                                          <p:attrName>ppt_y</p:attrName>
                                        </p:attrNameLst>
                                      </p:cBhvr>
                                      <p:tavLst>
                                        <p:tav fmla="y-sin(pi*$)/9" tm="0">
                                          <p:val>
                                            <p:fltVal val="0"/>
                                          </p:val>
                                        </p:tav>
                                        <p:tav fmla="y-sin(pi*$)/9" tm="100000">
                                          <p:val>
                                            <p:fltVal val="1"/>
                                          </p:val>
                                        </p:tav>
                                      </p:tavLst>
                                    </p:anim>
                                    <p:anim calcmode="lin" valueType="num">
                                      <p:cBhvr additive="repl">
                                        <p:cTn id="896" dur="332">
                                          <p:stCondLst>
                                            <p:cond delay="1324"/>
                                          </p:stCondLst>
                                        </p:cTn>
                                        <p:tgtEl>
                                          <p:spTgt spid="590"/>
                                        </p:tgtEl>
                                        <p:attrNameLst>
                                          <p:attrName>ppt_y</p:attrName>
                                        </p:attrNameLst>
                                      </p:cBhvr>
                                      <p:tavLst>
                                        <p:tav fmla="y-sin(pi*$)/27" tm="0">
                                          <p:val>
                                            <p:fltVal val="0"/>
                                          </p:val>
                                        </p:tav>
                                        <p:tav fmla="y-sin(pi*$)/27" tm="100000">
                                          <p:val>
                                            <p:fltVal val="1"/>
                                          </p:val>
                                        </p:tav>
                                      </p:tavLst>
                                    </p:anim>
                                    <p:anim calcmode="lin" valueType="num">
                                      <p:cBhvr additive="repl">
                                        <p:cTn id="897" dur="164">
                                          <p:stCondLst>
                                            <p:cond delay="1656"/>
                                          </p:stCondLst>
                                        </p:cTn>
                                        <p:tgtEl>
                                          <p:spTgt spid="590"/>
                                        </p:tgtEl>
                                        <p:attrNameLst>
                                          <p:attrName>ppt_y</p:attrName>
                                        </p:attrNameLst>
                                      </p:cBhvr>
                                      <p:tavLst>
                                        <p:tav fmla="y-sin(pi*$)/81" tm="0">
                                          <p:val>
                                            <p:fltVal val="0"/>
                                          </p:val>
                                        </p:tav>
                                        <p:tav fmla="y-sin(pi*$)/81" tm="100000">
                                          <p:val>
                                            <p:fltVal val="1"/>
                                          </p:val>
                                        </p:tav>
                                      </p:tavLst>
                                    </p:anim>
                                    <p:animScale>
                                      <p:cBhvr>
                                        <p:cTn id="898" dur="26" fill="hold">
                                          <p:stCondLst>
                                            <p:cond delay="650"/>
                                          </p:stCondLst>
                                        </p:cTn>
                                        <p:tgtEl>
                                          <p:spTgt spid="590"/>
                                        </p:tgtEl>
                                      </p:cBhvr>
                                      <p:to x="100000" y="60000"/>
                                    </p:animScale>
                                    <p:animScale>
                                      <p:cBhvr>
                                        <p:cTn id="899" dur="166" fill="hold">
                                          <p:stCondLst>
                                            <p:cond delay="676"/>
                                          </p:stCondLst>
                                        </p:cTn>
                                        <p:tgtEl>
                                          <p:spTgt spid="590"/>
                                        </p:tgtEl>
                                      </p:cBhvr>
                                      <p:to x="100000" y="100000"/>
                                    </p:animScale>
                                    <p:animScale>
                                      <p:cBhvr>
                                        <p:cTn id="900" dur="26" fill="hold">
                                          <p:stCondLst>
                                            <p:cond delay="1312"/>
                                          </p:stCondLst>
                                        </p:cTn>
                                        <p:tgtEl>
                                          <p:spTgt spid="590"/>
                                        </p:tgtEl>
                                      </p:cBhvr>
                                      <p:to x="100000" y="80000"/>
                                    </p:animScale>
                                    <p:animScale>
                                      <p:cBhvr>
                                        <p:cTn id="901" dur="166" fill="hold">
                                          <p:stCondLst>
                                            <p:cond delay="1338"/>
                                          </p:stCondLst>
                                        </p:cTn>
                                        <p:tgtEl>
                                          <p:spTgt spid="590"/>
                                        </p:tgtEl>
                                      </p:cBhvr>
                                      <p:to x="100000" y="100000"/>
                                    </p:animScale>
                                    <p:animScale>
                                      <p:cBhvr>
                                        <p:cTn id="902" dur="26" fill="hold">
                                          <p:stCondLst>
                                            <p:cond delay="1642"/>
                                          </p:stCondLst>
                                        </p:cTn>
                                        <p:tgtEl>
                                          <p:spTgt spid="590"/>
                                        </p:tgtEl>
                                      </p:cBhvr>
                                      <p:to x="100000" y="90000"/>
                                    </p:animScale>
                                    <p:animScale>
                                      <p:cBhvr>
                                        <p:cTn id="903" dur="166" fill="hold">
                                          <p:stCondLst>
                                            <p:cond delay="1668"/>
                                          </p:stCondLst>
                                        </p:cTn>
                                        <p:tgtEl>
                                          <p:spTgt spid="590"/>
                                        </p:tgtEl>
                                      </p:cBhvr>
                                      <p:to x="100000" y="100000"/>
                                    </p:animScale>
                                    <p:animScale>
                                      <p:cBhvr>
                                        <p:cTn id="904" dur="26" fill="hold">
                                          <p:stCondLst>
                                            <p:cond delay="1808"/>
                                          </p:stCondLst>
                                        </p:cTn>
                                        <p:tgtEl>
                                          <p:spTgt spid="590"/>
                                        </p:tgtEl>
                                      </p:cBhvr>
                                      <p:to x="100000" y="95000"/>
                                    </p:animScale>
                                    <p:animScale>
                                      <p:cBhvr>
                                        <p:cTn id="905" dur="166" fill="hold">
                                          <p:stCondLst>
                                            <p:cond delay="1834"/>
                                          </p:stCondLst>
                                        </p:cTn>
                                        <p:tgtEl>
                                          <p:spTgt spid="590"/>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449640" y="0"/>
            <a:ext cx="8228520" cy="714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400" spc="-1" strike="noStrike">
                <a:solidFill>
                  <a:srgbClr val="333399"/>
                </a:solidFill>
                <a:latin typeface="Tahoma"/>
                <a:ea typeface="DejaVu Sans"/>
              </a:rPr>
              <a:t>Routing</a:t>
            </a:r>
            <a:endParaRPr b="0" lang="en-US" sz="4400" spc="-1" strike="noStrike">
              <a:latin typeface="Arial"/>
            </a:endParaRPr>
          </a:p>
        </p:txBody>
      </p:sp>
      <p:sp>
        <p:nvSpPr>
          <p:cNvPr id="156" name="CustomShape 2"/>
          <p:cNvSpPr/>
          <p:nvPr/>
        </p:nvSpPr>
        <p:spPr>
          <a:xfrm>
            <a:off x="304920" y="716040"/>
            <a:ext cx="8609400" cy="598860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Network is a combination of LANs and WANs connected via Routers.</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More than one route from source to destination.</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Finding the best route.</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Coordinate knowledge about neighbors.</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Come up with consistent tables that are used when packets arrive.</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000000"/>
                </a:solidFill>
                <a:latin typeface="Tahoma"/>
                <a:ea typeface="DejaVu Sans"/>
              </a:rPr>
              <a:t>Routing protocols are: </a:t>
            </a:r>
            <a:r>
              <a:rPr b="1" lang="en-US" sz="2400" spc="-1" strike="noStrike">
                <a:solidFill>
                  <a:srgbClr val="202124"/>
                </a:solidFill>
                <a:latin typeface="arial"/>
                <a:ea typeface="DejaVu Sans"/>
              </a:rPr>
              <a:t>Routing</a:t>
            </a:r>
            <a:r>
              <a:rPr b="0" lang="en-US" sz="2400" spc="-1" strike="noStrike">
                <a:solidFill>
                  <a:srgbClr val="202124"/>
                </a:solidFill>
                <a:latin typeface="arial"/>
                <a:ea typeface="DejaVu Sans"/>
              </a:rPr>
              <a:t> Information </a:t>
            </a:r>
            <a:r>
              <a:rPr b="1" lang="en-US" sz="2400" spc="-1" strike="noStrike">
                <a:solidFill>
                  <a:srgbClr val="202124"/>
                </a:solidFill>
                <a:latin typeface="arial"/>
                <a:ea typeface="DejaVu Sans"/>
              </a:rPr>
              <a:t>Protocol</a:t>
            </a:r>
            <a:r>
              <a:rPr b="0" lang="en-US" sz="2400" spc="-1" strike="noStrike">
                <a:solidFill>
                  <a:srgbClr val="202124"/>
                </a:solidFill>
                <a:latin typeface="arial"/>
                <a:ea typeface="DejaVu Sans"/>
              </a:rPr>
              <a:t> (RIP) </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202124"/>
                </a:solidFill>
                <a:latin typeface="arial"/>
                <a:ea typeface="DejaVu Sans"/>
              </a:rPr>
              <a:t>Interior Gateway </a:t>
            </a:r>
            <a:r>
              <a:rPr b="1" lang="en-US" sz="2400" spc="-1" strike="noStrike">
                <a:solidFill>
                  <a:srgbClr val="202124"/>
                </a:solidFill>
                <a:latin typeface="arial"/>
                <a:ea typeface="DejaVu Sans"/>
              </a:rPr>
              <a:t>Protocol</a:t>
            </a:r>
            <a:r>
              <a:rPr b="0" lang="en-US" sz="2400" spc="-1" strike="noStrike">
                <a:solidFill>
                  <a:srgbClr val="202124"/>
                </a:solidFill>
                <a:latin typeface="arial"/>
                <a:ea typeface="DejaVu Sans"/>
              </a:rPr>
              <a:t> (IGRP) </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202124"/>
                </a:solidFill>
                <a:latin typeface="arial"/>
                <a:ea typeface="DejaVu Sans"/>
              </a:rPr>
              <a:t>Open Shortest Path First (OSPF) </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202124"/>
                </a:solidFill>
                <a:latin typeface="arial"/>
                <a:ea typeface="DejaVu Sans"/>
              </a:rPr>
              <a:t>Exterior Gateway </a:t>
            </a:r>
            <a:r>
              <a:rPr b="1" lang="en-US" sz="2400" spc="-1" strike="noStrike">
                <a:solidFill>
                  <a:srgbClr val="202124"/>
                </a:solidFill>
                <a:latin typeface="arial"/>
                <a:ea typeface="DejaVu Sans"/>
              </a:rPr>
              <a:t>Protocol</a:t>
            </a:r>
            <a:r>
              <a:rPr b="0" lang="en-US" sz="2400" spc="-1" strike="noStrike">
                <a:solidFill>
                  <a:srgbClr val="202124"/>
                </a:solidFill>
                <a:latin typeface="arial"/>
                <a:ea typeface="DejaVu Sans"/>
              </a:rPr>
              <a:t> (EGP)</a:t>
            </a:r>
            <a:endParaRPr b="0" lang="en-US" sz="2400" spc="-1" strike="noStrike">
              <a:latin typeface="Arial"/>
            </a:endParaRPr>
          </a:p>
          <a:p>
            <a:pPr marL="343080" indent="-342000">
              <a:lnSpc>
                <a:spcPct val="100000"/>
              </a:lnSpc>
              <a:spcBef>
                <a:spcPts val="561"/>
              </a:spcBef>
              <a:buClr>
                <a:srgbClr val="3333cc"/>
              </a:buClr>
              <a:buSzPct val="60000"/>
              <a:buFont typeface="Wingdings" charset="2"/>
              <a:buChar char=""/>
            </a:pPr>
            <a:r>
              <a:rPr b="0" lang="en-US" sz="2400" spc="-1" strike="noStrike">
                <a:solidFill>
                  <a:srgbClr val="202124"/>
                </a:solidFill>
                <a:latin typeface="arial"/>
                <a:ea typeface="DejaVu Sans"/>
              </a:rPr>
              <a:t> </a:t>
            </a:r>
            <a:r>
              <a:rPr b="0" lang="en-US" sz="2400" spc="-1" strike="noStrike">
                <a:solidFill>
                  <a:srgbClr val="202124"/>
                </a:solidFill>
                <a:latin typeface="arial"/>
                <a:ea typeface="DejaVu Sans"/>
              </a:rPr>
              <a:t>Enhanced Interior Gateway </a:t>
            </a:r>
            <a:r>
              <a:rPr b="1" lang="en-US" sz="2400" spc="-1" strike="noStrike">
                <a:solidFill>
                  <a:srgbClr val="202124"/>
                </a:solidFill>
                <a:latin typeface="arial"/>
                <a:ea typeface="DejaVu Sans"/>
              </a:rPr>
              <a:t>Routing Protocol</a:t>
            </a:r>
            <a:r>
              <a:rPr b="0" lang="en-US" sz="2400" spc="-1" strike="noStrike">
                <a:solidFill>
                  <a:srgbClr val="202124"/>
                </a:solidFill>
                <a:latin typeface="arial"/>
                <a:ea typeface="DejaVu Sans"/>
              </a:rPr>
              <a:t> (EIGRP)</a:t>
            </a:r>
            <a:endParaRPr b="0" lang="en-US" sz="2400" spc="-1" strike="noStrike">
              <a:latin typeface="Arial"/>
            </a:endParaRPr>
          </a:p>
        </p:txBody>
      </p:sp>
      <p:sp>
        <p:nvSpPr>
          <p:cNvPr id="157" name="CustomShape 3"/>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F9D61C0-58C1-4355-860F-EA534D775E80}" type="slidenum">
              <a:rPr b="1" lang="en-US" sz="1200" spc="-1" strike="noStrike">
                <a:solidFill>
                  <a:srgbClr val="000000"/>
                </a:solidFill>
                <a:latin typeface="Arial"/>
                <a:ea typeface="DejaVu Sans"/>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80F95856-2250-43DE-9142-D5198EF9050A}"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594"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18.27: </a:t>
            </a:r>
            <a:r>
              <a:rPr b="1" i="1" lang="en-US" sz="2000" spc="-1" strike="noStrike">
                <a:solidFill>
                  <a:srgbClr val="000000"/>
                </a:solidFill>
                <a:latin typeface="Times-BoldItalic"/>
                <a:ea typeface="DejaVu Sans"/>
              </a:rPr>
              <a:t>Operation of DHCP</a:t>
            </a:r>
            <a:endParaRPr b="0" lang="en-US" sz="2000" spc="-1" strike="noStrike">
              <a:latin typeface="Arial"/>
            </a:endParaRPr>
          </a:p>
        </p:txBody>
      </p:sp>
      <p:pic>
        <p:nvPicPr>
          <p:cNvPr id="595" name="Picture 9" descr=""/>
          <p:cNvPicPr/>
          <p:nvPr/>
        </p:nvPicPr>
        <p:blipFill>
          <a:blip r:embed="rId1"/>
          <a:stretch/>
        </p:blipFill>
        <p:spPr>
          <a:xfrm>
            <a:off x="824040" y="711360"/>
            <a:ext cx="470520" cy="5812200"/>
          </a:xfrm>
          <a:prstGeom prst="rect">
            <a:avLst/>
          </a:prstGeom>
          <a:ln>
            <a:noFill/>
          </a:ln>
        </p:spPr>
      </p:pic>
      <p:pic>
        <p:nvPicPr>
          <p:cNvPr id="596" name="Picture 11" descr=""/>
          <p:cNvPicPr/>
          <p:nvPr/>
        </p:nvPicPr>
        <p:blipFill>
          <a:blip r:embed="rId2"/>
          <a:stretch/>
        </p:blipFill>
        <p:spPr>
          <a:xfrm>
            <a:off x="5564160" y="609480"/>
            <a:ext cx="454680" cy="5914080"/>
          </a:xfrm>
          <a:prstGeom prst="rect">
            <a:avLst/>
          </a:prstGeom>
          <a:ln>
            <a:noFill/>
          </a:ln>
        </p:spPr>
      </p:pic>
      <p:pic>
        <p:nvPicPr>
          <p:cNvPr id="597" name="Picture 12" descr=""/>
          <p:cNvPicPr/>
          <p:nvPr/>
        </p:nvPicPr>
        <p:blipFill>
          <a:blip r:embed="rId3"/>
          <a:stretch/>
        </p:blipFill>
        <p:spPr>
          <a:xfrm>
            <a:off x="1378080" y="1060560"/>
            <a:ext cx="1003680" cy="216360"/>
          </a:xfrm>
          <a:prstGeom prst="rect">
            <a:avLst/>
          </a:prstGeom>
          <a:ln>
            <a:noFill/>
          </a:ln>
        </p:spPr>
      </p:pic>
      <p:pic>
        <p:nvPicPr>
          <p:cNvPr id="598" name="Picture 13" descr=""/>
          <p:cNvPicPr/>
          <p:nvPr/>
        </p:nvPicPr>
        <p:blipFill>
          <a:blip r:embed="rId4"/>
          <a:stretch/>
        </p:blipFill>
        <p:spPr>
          <a:xfrm>
            <a:off x="3548160" y="1077840"/>
            <a:ext cx="2013480" cy="216360"/>
          </a:xfrm>
          <a:prstGeom prst="rect">
            <a:avLst/>
          </a:prstGeom>
          <a:ln>
            <a:noFill/>
          </a:ln>
        </p:spPr>
      </p:pic>
      <p:pic>
        <p:nvPicPr>
          <p:cNvPr id="599" name="Picture 14" descr=""/>
          <p:cNvPicPr/>
          <p:nvPr/>
        </p:nvPicPr>
        <p:blipFill>
          <a:blip r:embed="rId5"/>
          <a:stretch/>
        </p:blipFill>
        <p:spPr>
          <a:xfrm>
            <a:off x="1090440" y="1447920"/>
            <a:ext cx="4663080" cy="1215000"/>
          </a:xfrm>
          <a:prstGeom prst="rect">
            <a:avLst/>
          </a:prstGeom>
          <a:ln>
            <a:noFill/>
          </a:ln>
        </p:spPr>
      </p:pic>
      <p:pic>
        <p:nvPicPr>
          <p:cNvPr id="600" name="Picture 15" descr=""/>
          <p:cNvPicPr/>
          <p:nvPr/>
        </p:nvPicPr>
        <p:blipFill>
          <a:blip r:embed="rId6"/>
          <a:stretch/>
        </p:blipFill>
        <p:spPr>
          <a:xfrm>
            <a:off x="1090440" y="2743200"/>
            <a:ext cx="4669200" cy="1215000"/>
          </a:xfrm>
          <a:prstGeom prst="rect">
            <a:avLst/>
          </a:prstGeom>
          <a:ln>
            <a:noFill/>
          </a:ln>
        </p:spPr>
      </p:pic>
      <p:pic>
        <p:nvPicPr>
          <p:cNvPr id="601" name="Picture 16" descr=""/>
          <p:cNvPicPr/>
          <p:nvPr/>
        </p:nvPicPr>
        <p:blipFill>
          <a:blip r:embed="rId7"/>
          <a:stretch/>
        </p:blipFill>
        <p:spPr>
          <a:xfrm>
            <a:off x="1090440" y="4038480"/>
            <a:ext cx="4647240" cy="1215000"/>
          </a:xfrm>
          <a:prstGeom prst="rect">
            <a:avLst/>
          </a:prstGeom>
          <a:ln>
            <a:noFill/>
          </a:ln>
        </p:spPr>
      </p:pic>
      <p:pic>
        <p:nvPicPr>
          <p:cNvPr id="602" name="Picture 17" descr=""/>
          <p:cNvPicPr/>
          <p:nvPr/>
        </p:nvPicPr>
        <p:blipFill>
          <a:blip r:embed="rId8"/>
          <a:stretch/>
        </p:blipFill>
        <p:spPr>
          <a:xfrm>
            <a:off x="1058760" y="5334120"/>
            <a:ext cx="4669200" cy="1215000"/>
          </a:xfrm>
          <a:prstGeom prst="rect">
            <a:avLst/>
          </a:prstGeom>
          <a:ln>
            <a:noFill/>
          </a:ln>
        </p:spPr>
      </p:pic>
      <p:pic>
        <p:nvPicPr>
          <p:cNvPr id="603" name="Picture 18" descr=""/>
          <p:cNvPicPr/>
          <p:nvPr/>
        </p:nvPicPr>
        <p:blipFill>
          <a:blip r:embed="rId9"/>
          <a:stretch/>
        </p:blipFill>
        <p:spPr>
          <a:xfrm>
            <a:off x="6730920" y="1604880"/>
            <a:ext cx="1294200" cy="1253160"/>
          </a:xfrm>
          <a:prstGeom prst="rect">
            <a:avLst/>
          </a:prstGeom>
          <a:ln>
            <a:noFill/>
          </a:ln>
        </p:spPr>
      </p:pic>
      <p:pic>
        <p:nvPicPr>
          <p:cNvPr id="604" name="Picture 19" descr=""/>
          <p:cNvPicPr/>
          <p:nvPr/>
        </p:nvPicPr>
        <p:blipFill>
          <a:blip r:embed="rId10"/>
          <a:stretch/>
        </p:blipFill>
        <p:spPr>
          <a:xfrm>
            <a:off x="6858000" y="3560760"/>
            <a:ext cx="1040400" cy="954720"/>
          </a:xfrm>
          <a:prstGeom prst="rect">
            <a:avLst/>
          </a:prstGeom>
          <a:ln>
            <a:noFill/>
          </a:ln>
        </p:spPr>
      </p:pic>
    </p:spTree>
  </p:cSld>
  <mc:AlternateContent>
    <mc:Choice Requires="p14">
      <p:transition spd="slow" p14:dur="2000"/>
    </mc:Choice>
    <mc:Fallback>
      <p:transition spd="slow"/>
    </mc:Fallback>
  </mc:AlternateContent>
  <p:timing>
    <p:tnLst>
      <p:par>
        <p:cTn id="906" dur="indefinite" restart="never" nodeType="tmRoot">
          <p:childTnLst>
            <p:seq>
              <p:cTn id="907" dur="indefinite" nodeType="mainSeq">
                <p:childTnLst>
                  <p:par>
                    <p:cTn id="908" nodeType="clickEffect" fill="hold">
                      <p:stCondLst>
                        <p:cond delay="indefinite"/>
                      </p:stCondLst>
                      <p:childTnLst>
                        <p:par>
                          <p:cTn id="909" nodeType="withEffect" fill="hold">
                            <p:stCondLst>
                              <p:cond delay="0"/>
                            </p:stCondLst>
                            <p:childTnLst>
                              <p:par>
                                <p:cTn id="910" nodeType="clickEffect" fill="hold" presetClass="entr" presetID="1">
                                  <p:stCondLst>
                                    <p:cond delay="0"/>
                                  </p:stCondLst>
                                  <p:childTnLst>
                                    <p:set>
                                      <p:cBhvr>
                                        <p:cTn id="911" dur="1" fill="hold">
                                          <p:stCondLst>
                                            <p:cond delay="0"/>
                                          </p:stCondLst>
                                        </p:cTn>
                                        <p:tgtEl>
                                          <p:spTgt spid="595"/>
                                        </p:tgtEl>
                                        <p:attrNameLst>
                                          <p:attrName>style.visibility</p:attrName>
                                        </p:attrNameLst>
                                      </p:cBhvr>
                                      <p:to>
                                        <p:strVal val="visible"/>
                                      </p:to>
                                    </p:set>
                                  </p:childTnLst>
                                </p:cTn>
                              </p:par>
                              <p:par>
                                <p:cTn id="912" nodeType="withEffect" fill="hold" presetClass="entr" presetID="1">
                                  <p:stCondLst>
                                    <p:cond delay="0"/>
                                  </p:stCondLst>
                                  <p:childTnLst>
                                    <p:set>
                                      <p:cBhvr>
                                        <p:cTn id="913" dur="1" fill="hold">
                                          <p:stCondLst>
                                            <p:cond delay="0"/>
                                          </p:stCondLst>
                                        </p:cTn>
                                        <p:tgtEl>
                                          <p:spTgt spid="596"/>
                                        </p:tgtEl>
                                        <p:attrNameLst>
                                          <p:attrName>style.visibility</p:attrName>
                                        </p:attrNameLst>
                                      </p:cBhvr>
                                      <p:to>
                                        <p:strVal val="visible"/>
                                      </p:to>
                                    </p:set>
                                  </p:childTnLst>
                                </p:cTn>
                              </p:par>
                            </p:childTnLst>
                          </p:cTn>
                        </p:par>
                      </p:childTnLst>
                    </p:cTn>
                  </p:par>
                  <p:par>
                    <p:cTn id="914" nodeType="clickEffect" fill="hold">
                      <p:stCondLst>
                        <p:cond delay="indefinite"/>
                      </p:stCondLst>
                      <p:childTnLst>
                        <p:par>
                          <p:cTn id="915" nodeType="withEffect" fill="hold">
                            <p:stCondLst>
                              <p:cond delay="0"/>
                            </p:stCondLst>
                            <p:childTnLst>
                              <p:par>
                                <p:cTn id="916" nodeType="clickEffect" fill="hold" presetClass="entr" presetID="26">
                                  <p:stCondLst>
                                    <p:cond delay="0"/>
                                  </p:stCondLst>
                                  <p:childTnLst>
                                    <p:set>
                                      <p:cBhvr>
                                        <p:cTn id="917" dur="1" fill="hold">
                                          <p:stCondLst>
                                            <p:cond delay="0"/>
                                          </p:stCondLst>
                                        </p:cTn>
                                        <p:tgtEl>
                                          <p:spTgt spid="597"/>
                                        </p:tgtEl>
                                        <p:attrNameLst>
                                          <p:attrName>style.visibility</p:attrName>
                                        </p:attrNameLst>
                                      </p:cBhvr>
                                      <p:to>
                                        <p:strVal val="visible"/>
                                      </p:to>
                                    </p:set>
                                    <p:animEffect filter="wipe(down)" transition="in">
                                      <p:cBhvr additive="repl">
                                        <p:cTn id="918" dur="580">
                                          <p:stCondLst>
                                            <p:cond delay="0"/>
                                          </p:stCondLst>
                                        </p:cTn>
                                        <p:tgtEl>
                                          <p:spTgt spid="597"/>
                                        </p:tgtEl>
                                      </p:cBhvr>
                                    </p:animEffect>
                                    <p:anim calcmode="lin" valueType="num">
                                      <p:cBhvr additive="repl">
                                        <p:cTn id="919" dur="1822">
                                          <p:stCondLst>
                                            <p:cond delay="0"/>
                                          </p:stCondLst>
                                        </p:cTn>
                                        <p:tgtEl>
                                          <p:spTgt spid="597"/>
                                        </p:tgtEl>
                                        <p:attrNameLst>
                                          <p:attrName>ppt_x</p:attrName>
                                        </p:attrNameLst>
                                      </p:cBhvr>
                                      <p:tavLst>
                                        <p:tav tm="0">
                                          <p:val>
                                            <p:strVal val="#ppt_x-0.25"/>
                                          </p:val>
                                        </p:tav>
                                        <p:tav tm="100000">
                                          <p:val>
                                            <p:strVal val="#ppt_x"/>
                                          </p:val>
                                        </p:tav>
                                      </p:tavLst>
                                    </p:anim>
                                    <p:anim calcmode="lin" valueType="num">
                                      <p:cBhvr additive="repl">
                                        <p:cTn id="920" dur="664">
                                          <p:stCondLst>
                                            <p:cond delay="0"/>
                                          </p:stCondLst>
                                        </p:cTn>
                                        <p:tgtEl>
                                          <p:spTgt spid="597"/>
                                        </p:tgtEl>
                                        <p:attrNameLst>
                                          <p:attrName>ppt_y</p:attrName>
                                        </p:attrNameLst>
                                      </p:cBhvr>
                                      <p:tavLst>
                                        <p:tav fmla="y-sin(pi*$)/3" tm="0">
                                          <p:val>
                                            <p:fltVal val="0.5"/>
                                          </p:val>
                                        </p:tav>
                                        <p:tav fmla="y-sin(pi*$)/3" tm="100000">
                                          <p:val>
                                            <p:fltVal val="1"/>
                                          </p:val>
                                        </p:tav>
                                      </p:tavLst>
                                    </p:anim>
                                    <p:anim calcmode="lin" valueType="num">
                                      <p:cBhvr additive="repl">
                                        <p:cTn id="921" dur="664">
                                          <p:stCondLst>
                                            <p:cond delay="664"/>
                                          </p:stCondLst>
                                        </p:cTn>
                                        <p:tgtEl>
                                          <p:spTgt spid="597"/>
                                        </p:tgtEl>
                                        <p:attrNameLst>
                                          <p:attrName>ppt_y</p:attrName>
                                        </p:attrNameLst>
                                      </p:cBhvr>
                                      <p:tavLst>
                                        <p:tav fmla="y-sin(pi*$)/9" tm="0">
                                          <p:val>
                                            <p:fltVal val="0"/>
                                          </p:val>
                                        </p:tav>
                                        <p:tav fmla="y-sin(pi*$)/9" tm="100000">
                                          <p:val>
                                            <p:fltVal val="1"/>
                                          </p:val>
                                        </p:tav>
                                      </p:tavLst>
                                    </p:anim>
                                    <p:anim calcmode="lin" valueType="num">
                                      <p:cBhvr additive="repl">
                                        <p:cTn id="922" dur="332">
                                          <p:stCondLst>
                                            <p:cond delay="1324"/>
                                          </p:stCondLst>
                                        </p:cTn>
                                        <p:tgtEl>
                                          <p:spTgt spid="597"/>
                                        </p:tgtEl>
                                        <p:attrNameLst>
                                          <p:attrName>ppt_y</p:attrName>
                                        </p:attrNameLst>
                                      </p:cBhvr>
                                      <p:tavLst>
                                        <p:tav fmla="y-sin(pi*$)/27" tm="0">
                                          <p:val>
                                            <p:fltVal val="0"/>
                                          </p:val>
                                        </p:tav>
                                        <p:tav fmla="y-sin(pi*$)/27" tm="100000">
                                          <p:val>
                                            <p:fltVal val="1"/>
                                          </p:val>
                                        </p:tav>
                                      </p:tavLst>
                                    </p:anim>
                                    <p:anim calcmode="lin" valueType="num">
                                      <p:cBhvr additive="repl">
                                        <p:cTn id="923" dur="164">
                                          <p:stCondLst>
                                            <p:cond delay="1656"/>
                                          </p:stCondLst>
                                        </p:cTn>
                                        <p:tgtEl>
                                          <p:spTgt spid="597"/>
                                        </p:tgtEl>
                                        <p:attrNameLst>
                                          <p:attrName>ppt_y</p:attrName>
                                        </p:attrNameLst>
                                      </p:cBhvr>
                                      <p:tavLst>
                                        <p:tav fmla="y-sin(pi*$)/81" tm="0">
                                          <p:val>
                                            <p:fltVal val="0"/>
                                          </p:val>
                                        </p:tav>
                                        <p:tav fmla="y-sin(pi*$)/81" tm="100000">
                                          <p:val>
                                            <p:fltVal val="1"/>
                                          </p:val>
                                        </p:tav>
                                      </p:tavLst>
                                    </p:anim>
                                    <p:animScale>
                                      <p:cBhvr>
                                        <p:cTn id="924" dur="26" fill="hold">
                                          <p:stCondLst>
                                            <p:cond delay="650"/>
                                          </p:stCondLst>
                                        </p:cTn>
                                        <p:tgtEl>
                                          <p:spTgt spid="597"/>
                                        </p:tgtEl>
                                      </p:cBhvr>
                                      <p:to x="100000" y="60000"/>
                                    </p:animScale>
                                    <p:animScale>
                                      <p:cBhvr>
                                        <p:cTn id="925" dur="166" fill="hold">
                                          <p:stCondLst>
                                            <p:cond delay="676"/>
                                          </p:stCondLst>
                                        </p:cTn>
                                        <p:tgtEl>
                                          <p:spTgt spid="597"/>
                                        </p:tgtEl>
                                      </p:cBhvr>
                                      <p:to x="100000" y="100000"/>
                                    </p:animScale>
                                    <p:animScale>
                                      <p:cBhvr>
                                        <p:cTn id="926" dur="26" fill="hold">
                                          <p:stCondLst>
                                            <p:cond delay="1312"/>
                                          </p:stCondLst>
                                        </p:cTn>
                                        <p:tgtEl>
                                          <p:spTgt spid="597"/>
                                        </p:tgtEl>
                                      </p:cBhvr>
                                      <p:to x="100000" y="80000"/>
                                    </p:animScale>
                                    <p:animScale>
                                      <p:cBhvr>
                                        <p:cTn id="927" dur="166" fill="hold">
                                          <p:stCondLst>
                                            <p:cond delay="1338"/>
                                          </p:stCondLst>
                                        </p:cTn>
                                        <p:tgtEl>
                                          <p:spTgt spid="597"/>
                                        </p:tgtEl>
                                      </p:cBhvr>
                                      <p:to x="100000" y="100000"/>
                                    </p:animScale>
                                    <p:animScale>
                                      <p:cBhvr>
                                        <p:cTn id="928" dur="26" fill="hold">
                                          <p:stCondLst>
                                            <p:cond delay="1642"/>
                                          </p:stCondLst>
                                        </p:cTn>
                                        <p:tgtEl>
                                          <p:spTgt spid="597"/>
                                        </p:tgtEl>
                                      </p:cBhvr>
                                      <p:to x="100000" y="90000"/>
                                    </p:animScale>
                                    <p:animScale>
                                      <p:cBhvr>
                                        <p:cTn id="929" dur="166" fill="hold">
                                          <p:stCondLst>
                                            <p:cond delay="1668"/>
                                          </p:stCondLst>
                                        </p:cTn>
                                        <p:tgtEl>
                                          <p:spTgt spid="597"/>
                                        </p:tgtEl>
                                      </p:cBhvr>
                                      <p:to x="100000" y="100000"/>
                                    </p:animScale>
                                    <p:animScale>
                                      <p:cBhvr>
                                        <p:cTn id="930" dur="26" fill="hold">
                                          <p:stCondLst>
                                            <p:cond delay="1808"/>
                                          </p:stCondLst>
                                        </p:cTn>
                                        <p:tgtEl>
                                          <p:spTgt spid="597"/>
                                        </p:tgtEl>
                                      </p:cBhvr>
                                      <p:to x="100000" y="95000"/>
                                    </p:animScale>
                                    <p:animScale>
                                      <p:cBhvr>
                                        <p:cTn id="931" dur="166" fill="hold">
                                          <p:stCondLst>
                                            <p:cond delay="1834"/>
                                          </p:stCondLst>
                                        </p:cTn>
                                        <p:tgtEl>
                                          <p:spTgt spid="597"/>
                                        </p:tgtEl>
                                      </p:cBhvr>
                                      <p:to x="100000" y="100000"/>
                                    </p:animScale>
                                  </p:childTnLst>
                                </p:cTn>
                              </p:par>
                            </p:childTnLst>
                          </p:cTn>
                        </p:par>
                      </p:childTnLst>
                    </p:cTn>
                  </p:par>
                  <p:par>
                    <p:cTn id="932" nodeType="clickEffect" fill="hold">
                      <p:stCondLst>
                        <p:cond delay="indefinite"/>
                      </p:stCondLst>
                      <p:childTnLst>
                        <p:par>
                          <p:cTn id="933" nodeType="withEffect" fill="hold">
                            <p:stCondLst>
                              <p:cond delay="0"/>
                            </p:stCondLst>
                            <p:childTnLst>
                              <p:par>
                                <p:cTn id="934" nodeType="clickEffect" fill="hold" presetClass="entr" presetID="26">
                                  <p:stCondLst>
                                    <p:cond delay="0"/>
                                  </p:stCondLst>
                                  <p:childTnLst>
                                    <p:set>
                                      <p:cBhvr>
                                        <p:cTn id="935" dur="1" fill="hold">
                                          <p:stCondLst>
                                            <p:cond delay="0"/>
                                          </p:stCondLst>
                                        </p:cTn>
                                        <p:tgtEl>
                                          <p:spTgt spid="598"/>
                                        </p:tgtEl>
                                        <p:attrNameLst>
                                          <p:attrName>style.visibility</p:attrName>
                                        </p:attrNameLst>
                                      </p:cBhvr>
                                      <p:to>
                                        <p:strVal val="visible"/>
                                      </p:to>
                                    </p:set>
                                    <p:animEffect filter="wipe(down)" transition="in">
                                      <p:cBhvr additive="repl">
                                        <p:cTn id="936" dur="580">
                                          <p:stCondLst>
                                            <p:cond delay="0"/>
                                          </p:stCondLst>
                                        </p:cTn>
                                        <p:tgtEl>
                                          <p:spTgt spid="598"/>
                                        </p:tgtEl>
                                      </p:cBhvr>
                                    </p:animEffect>
                                    <p:anim calcmode="lin" valueType="num">
                                      <p:cBhvr additive="repl">
                                        <p:cTn id="937" dur="1822">
                                          <p:stCondLst>
                                            <p:cond delay="0"/>
                                          </p:stCondLst>
                                        </p:cTn>
                                        <p:tgtEl>
                                          <p:spTgt spid="598"/>
                                        </p:tgtEl>
                                        <p:attrNameLst>
                                          <p:attrName>ppt_x</p:attrName>
                                        </p:attrNameLst>
                                      </p:cBhvr>
                                      <p:tavLst>
                                        <p:tav tm="0">
                                          <p:val>
                                            <p:strVal val="#ppt_x-0.25"/>
                                          </p:val>
                                        </p:tav>
                                        <p:tav tm="100000">
                                          <p:val>
                                            <p:strVal val="#ppt_x"/>
                                          </p:val>
                                        </p:tav>
                                      </p:tavLst>
                                    </p:anim>
                                    <p:anim calcmode="lin" valueType="num">
                                      <p:cBhvr additive="repl">
                                        <p:cTn id="938" dur="664">
                                          <p:stCondLst>
                                            <p:cond delay="0"/>
                                          </p:stCondLst>
                                        </p:cTn>
                                        <p:tgtEl>
                                          <p:spTgt spid="598"/>
                                        </p:tgtEl>
                                        <p:attrNameLst>
                                          <p:attrName>ppt_y</p:attrName>
                                        </p:attrNameLst>
                                      </p:cBhvr>
                                      <p:tavLst>
                                        <p:tav fmla="y-sin(pi*$)/3" tm="0">
                                          <p:val>
                                            <p:fltVal val="0.5"/>
                                          </p:val>
                                        </p:tav>
                                        <p:tav fmla="y-sin(pi*$)/3" tm="100000">
                                          <p:val>
                                            <p:fltVal val="1"/>
                                          </p:val>
                                        </p:tav>
                                      </p:tavLst>
                                    </p:anim>
                                    <p:anim calcmode="lin" valueType="num">
                                      <p:cBhvr additive="repl">
                                        <p:cTn id="939" dur="664">
                                          <p:stCondLst>
                                            <p:cond delay="664"/>
                                          </p:stCondLst>
                                        </p:cTn>
                                        <p:tgtEl>
                                          <p:spTgt spid="598"/>
                                        </p:tgtEl>
                                        <p:attrNameLst>
                                          <p:attrName>ppt_y</p:attrName>
                                        </p:attrNameLst>
                                      </p:cBhvr>
                                      <p:tavLst>
                                        <p:tav fmla="y-sin(pi*$)/9" tm="0">
                                          <p:val>
                                            <p:fltVal val="0"/>
                                          </p:val>
                                        </p:tav>
                                        <p:tav fmla="y-sin(pi*$)/9" tm="100000">
                                          <p:val>
                                            <p:fltVal val="1"/>
                                          </p:val>
                                        </p:tav>
                                      </p:tavLst>
                                    </p:anim>
                                    <p:anim calcmode="lin" valueType="num">
                                      <p:cBhvr additive="repl">
                                        <p:cTn id="940" dur="332">
                                          <p:stCondLst>
                                            <p:cond delay="1324"/>
                                          </p:stCondLst>
                                        </p:cTn>
                                        <p:tgtEl>
                                          <p:spTgt spid="598"/>
                                        </p:tgtEl>
                                        <p:attrNameLst>
                                          <p:attrName>ppt_y</p:attrName>
                                        </p:attrNameLst>
                                      </p:cBhvr>
                                      <p:tavLst>
                                        <p:tav fmla="y-sin(pi*$)/27" tm="0">
                                          <p:val>
                                            <p:fltVal val="0"/>
                                          </p:val>
                                        </p:tav>
                                        <p:tav fmla="y-sin(pi*$)/27" tm="100000">
                                          <p:val>
                                            <p:fltVal val="1"/>
                                          </p:val>
                                        </p:tav>
                                      </p:tavLst>
                                    </p:anim>
                                    <p:anim calcmode="lin" valueType="num">
                                      <p:cBhvr additive="repl">
                                        <p:cTn id="941" dur="164">
                                          <p:stCondLst>
                                            <p:cond delay="1656"/>
                                          </p:stCondLst>
                                        </p:cTn>
                                        <p:tgtEl>
                                          <p:spTgt spid="598"/>
                                        </p:tgtEl>
                                        <p:attrNameLst>
                                          <p:attrName>ppt_y</p:attrName>
                                        </p:attrNameLst>
                                      </p:cBhvr>
                                      <p:tavLst>
                                        <p:tav fmla="y-sin(pi*$)/81" tm="0">
                                          <p:val>
                                            <p:fltVal val="0"/>
                                          </p:val>
                                        </p:tav>
                                        <p:tav fmla="y-sin(pi*$)/81" tm="100000">
                                          <p:val>
                                            <p:fltVal val="1"/>
                                          </p:val>
                                        </p:tav>
                                      </p:tavLst>
                                    </p:anim>
                                    <p:animScale>
                                      <p:cBhvr>
                                        <p:cTn id="942" dur="26" fill="hold">
                                          <p:stCondLst>
                                            <p:cond delay="650"/>
                                          </p:stCondLst>
                                        </p:cTn>
                                        <p:tgtEl>
                                          <p:spTgt spid="598"/>
                                        </p:tgtEl>
                                      </p:cBhvr>
                                      <p:to x="100000" y="60000"/>
                                    </p:animScale>
                                    <p:animScale>
                                      <p:cBhvr>
                                        <p:cTn id="943" dur="166" fill="hold">
                                          <p:stCondLst>
                                            <p:cond delay="676"/>
                                          </p:stCondLst>
                                        </p:cTn>
                                        <p:tgtEl>
                                          <p:spTgt spid="598"/>
                                        </p:tgtEl>
                                      </p:cBhvr>
                                      <p:to x="100000" y="100000"/>
                                    </p:animScale>
                                    <p:animScale>
                                      <p:cBhvr>
                                        <p:cTn id="944" dur="26" fill="hold">
                                          <p:stCondLst>
                                            <p:cond delay="1312"/>
                                          </p:stCondLst>
                                        </p:cTn>
                                        <p:tgtEl>
                                          <p:spTgt spid="598"/>
                                        </p:tgtEl>
                                      </p:cBhvr>
                                      <p:to x="100000" y="80000"/>
                                    </p:animScale>
                                    <p:animScale>
                                      <p:cBhvr>
                                        <p:cTn id="945" dur="166" fill="hold">
                                          <p:stCondLst>
                                            <p:cond delay="1338"/>
                                          </p:stCondLst>
                                        </p:cTn>
                                        <p:tgtEl>
                                          <p:spTgt spid="598"/>
                                        </p:tgtEl>
                                      </p:cBhvr>
                                      <p:to x="100000" y="100000"/>
                                    </p:animScale>
                                    <p:animScale>
                                      <p:cBhvr>
                                        <p:cTn id="946" dur="26" fill="hold">
                                          <p:stCondLst>
                                            <p:cond delay="1642"/>
                                          </p:stCondLst>
                                        </p:cTn>
                                        <p:tgtEl>
                                          <p:spTgt spid="598"/>
                                        </p:tgtEl>
                                      </p:cBhvr>
                                      <p:to x="100000" y="90000"/>
                                    </p:animScale>
                                    <p:animScale>
                                      <p:cBhvr>
                                        <p:cTn id="947" dur="166" fill="hold">
                                          <p:stCondLst>
                                            <p:cond delay="1668"/>
                                          </p:stCondLst>
                                        </p:cTn>
                                        <p:tgtEl>
                                          <p:spTgt spid="598"/>
                                        </p:tgtEl>
                                      </p:cBhvr>
                                      <p:to x="100000" y="100000"/>
                                    </p:animScale>
                                    <p:animScale>
                                      <p:cBhvr>
                                        <p:cTn id="948" dur="26" fill="hold">
                                          <p:stCondLst>
                                            <p:cond delay="1808"/>
                                          </p:stCondLst>
                                        </p:cTn>
                                        <p:tgtEl>
                                          <p:spTgt spid="598"/>
                                        </p:tgtEl>
                                      </p:cBhvr>
                                      <p:to x="100000" y="95000"/>
                                    </p:animScale>
                                    <p:animScale>
                                      <p:cBhvr>
                                        <p:cTn id="949" dur="166" fill="hold">
                                          <p:stCondLst>
                                            <p:cond delay="1834"/>
                                          </p:stCondLst>
                                        </p:cTn>
                                        <p:tgtEl>
                                          <p:spTgt spid="598"/>
                                        </p:tgtEl>
                                      </p:cBhvr>
                                      <p:to x="100000" y="100000"/>
                                    </p:animScale>
                                  </p:childTnLst>
                                </p:cTn>
                              </p:par>
                            </p:childTnLst>
                          </p:cTn>
                        </p:par>
                      </p:childTnLst>
                    </p:cTn>
                  </p:par>
                  <p:par>
                    <p:cTn id="950" nodeType="clickEffect" fill="hold">
                      <p:stCondLst>
                        <p:cond delay="indefinite"/>
                      </p:stCondLst>
                      <p:childTnLst>
                        <p:par>
                          <p:cTn id="951" nodeType="withEffect" fill="hold">
                            <p:stCondLst>
                              <p:cond delay="0"/>
                            </p:stCondLst>
                            <p:childTnLst>
                              <p:par>
                                <p:cTn id="952" nodeType="clickEffect" fill="hold" presetClass="entr" presetID="22" presetSubtype="8">
                                  <p:stCondLst>
                                    <p:cond delay="0"/>
                                  </p:stCondLst>
                                  <p:childTnLst>
                                    <p:set>
                                      <p:cBhvr>
                                        <p:cTn id="953" dur="1" fill="hold">
                                          <p:stCondLst>
                                            <p:cond delay="0"/>
                                          </p:stCondLst>
                                        </p:cTn>
                                        <p:tgtEl>
                                          <p:spTgt spid="599"/>
                                        </p:tgtEl>
                                        <p:attrNameLst>
                                          <p:attrName>style.visibility</p:attrName>
                                        </p:attrNameLst>
                                      </p:cBhvr>
                                      <p:to>
                                        <p:strVal val="visible"/>
                                      </p:to>
                                    </p:set>
                                    <p:animEffect filter="wipe(left)" transition="in">
                                      <p:cBhvr additive="repl">
                                        <p:cTn id="954" dur="500"/>
                                        <p:tgtEl>
                                          <p:spTgt spid="599"/>
                                        </p:tgtEl>
                                      </p:cBhvr>
                                    </p:animEffect>
                                  </p:childTnLst>
                                </p:cTn>
                              </p:par>
                            </p:childTnLst>
                          </p:cTn>
                        </p:par>
                      </p:childTnLst>
                    </p:cTn>
                  </p:par>
                  <p:par>
                    <p:cTn id="955" nodeType="clickEffect" fill="hold">
                      <p:stCondLst>
                        <p:cond delay="indefinite"/>
                      </p:stCondLst>
                      <p:childTnLst>
                        <p:par>
                          <p:cTn id="956" nodeType="withEffect" fill="hold">
                            <p:stCondLst>
                              <p:cond delay="0"/>
                            </p:stCondLst>
                            <p:childTnLst>
                              <p:par>
                                <p:cTn id="957" nodeType="clickEffect" fill="hold" presetClass="entr" presetID="22" presetSubtype="2">
                                  <p:stCondLst>
                                    <p:cond delay="0"/>
                                  </p:stCondLst>
                                  <p:childTnLst>
                                    <p:set>
                                      <p:cBhvr>
                                        <p:cTn id="958" dur="1" fill="hold">
                                          <p:stCondLst>
                                            <p:cond delay="0"/>
                                          </p:stCondLst>
                                        </p:cTn>
                                        <p:tgtEl>
                                          <p:spTgt spid="600"/>
                                        </p:tgtEl>
                                        <p:attrNameLst>
                                          <p:attrName>style.visibility</p:attrName>
                                        </p:attrNameLst>
                                      </p:cBhvr>
                                      <p:to>
                                        <p:strVal val="visible"/>
                                      </p:to>
                                    </p:set>
                                    <p:animEffect filter="wipe(right)" transition="in">
                                      <p:cBhvr additive="repl">
                                        <p:cTn id="959" dur="500"/>
                                        <p:tgtEl>
                                          <p:spTgt spid="600"/>
                                        </p:tgtEl>
                                      </p:cBhvr>
                                    </p:animEffect>
                                  </p:childTnLst>
                                </p:cTn>
                              </p:par>
                            </p:childTnLst>
                          </p:cTn>
                        </p:par>
                      </p:childTnLst>
                    </p:cTn>
                  </p:par>
                  <p:par>
                    <p:cTn id="960" nodeType="clickEffect" fill="hold">
                      <p:stCondLst>
                        <p:cond delay="indefinite"/>
                      </p:stCondLst>
                      <p:childTnLst>
                        <p:par>
                          <p:cTn id="961" nodeType="withEffect" fill="hold">
                            <p:stCondLst>
                              <p:cond delay="0"/>
                            </p:stCondLst>
                            <p:childTnLst>
                              <p:par>
                                <p:cTn id="962" nodeType="clickEffect" fill="hold" presetClass="entr" presetID="22" presetSubtype="8">
                                  <p:stCondLst>
                                    <p:cond delay="0"/>
                                  </p:stCondLst>
                                  <p:childTnLst>
                                    <p:set>
                                      <p:cBhvr>
                                        <p:cTn id="963" dur="1" fill="hold">
                                          <p:stCondLst>
                                            <p:cond delay="0"/>
                                          </p:stCondLst>
                                        </p:cTn>
                                        <p:tgtEl>
                                          <p:spTgt spid="601"/>
                                        </p:tgtEl>
                                        <p:attrNameLst>
                                          <p:attrName>style.visibility</p:attrName>
                                        </p:attrNameLst>
                                      </p:cBhvr>
                                      <p:to>
                                        <p:strVal val="visible"/>
                                      </p:to>
                                    </p:set>
                                    <p:animEffect filter="wipe(left)" transition="in">
                                      <p:cBhvr additive="repl">
                                        <p:cTn id="964" dur="500"/>
                                        <p:tgtEl>
                                          <p:spTgt spid="601"/>
                                        </p:tgtEl>
                                      </p:cBhvr>
                                    </p:animEffect>
                                  </p:childTnLst>
                                </p:cTn>
                              </p:par>
                            </p:childTnLst>
                          </p:cTn>
                        </p:par>
                      </p:childTnLst>
                    </p:cTn>
                  </p:par>
                  <p:par>
                    <p:cTn id="965" nodeType="clickEffect" fill="hold">
                      <p:stCondLst>
                        <p:cond delay="indefinite"/>
                      </p:stCondLst>
                      <p:childTnLst>
                        <p:par>
                          <p:cTn id="966" nodeType="withEffect" fill="hold">
                            <p:stCondLst>
                              <p:cond delay="0"/>
                            </p:stCondLst>
                            <p:childTnLst>
                              <p:par>
                                <p:cTn id="967" nodeType="clickEffect" fill="hold" presetClass="entr" presetID="22" presetSubtype="2">
                                  <p:stCondLst>
                                    <p:cond delay="0"/>
                                  </p:stCondLst>
                                  <p:childTnLst>
                                    <p:set>
                                      <p:cBhvr>
                                        <p:cTn id="968" dur="1" fill="hold">
                                          <p:stCondLst>
                                            <p:cond delay="0"/>
                                          </p:stCondLst>
                                        </p:cTn>
                                        <p:tgtEl>
                                          <p:spTgt spid="602"/>
                                        </p:tgtEl>
                                        <p:attrNameLst>
                                          <p:attrName>style.visibility</p:attrName>
                                        </p:attrNameLst>
                                      </p:cBhvr>
                                      <p:to>
                                        <p:strVal val="visible"/>
                                      </p:to>
                                    </p:set>
                                    <p:animEffect filter="wipe(right)" transition="in">
                                      <p:cBhvr additive="repl">
                                        <p:cTn id="969" dur="500"/>
                                        <p:tgtEl>
                                          <p:spTgt spid="602"/>
                                        </p:tgtEl>
                                      </p:cBhvr>
                                    </p:animEffect>
                                  </p:childTnLst>
                                </p:cTn>
                              </p:par>
                            </p:childTnLst>
                          </p:cTn>
                        </p:par>
                      </p:childTnLst>
                    </p:cTn>
                  </p:par>
                  <p:par>
                    <p:cTn id="970" nodeType="clickEffect" fill="hold">
                      <p:stCondLst>
                        <p:cond delay="indefinite"/>
                      </p:stCondLst>
                      <p:childTnLst>
                        <p:par>
                          <p:cTn id="971" nodeType="withEffect" fill="hold">
                            <p:stCondLst>
                              <p:cond delay="0"/>
                            </p:stCondLst>
                            <p:childTnLst>
                              <p:par>
                                <p:cTn id="972" nodeType="clickEffect" fill="hold" presetClass="entr" presetID="53" presetSubtype="16">
                                  <p:stCondLst>
                                    <p:cond delay="0"/>
                                  </p:stCondLst>
                                  <p:childTnLst>
                                    <p:set>
                                      <p:cBhvr>
                                        <p:cTn id="973" dur="1" fill="hold">
                                          <p:stCondLst>
                                            <p:cond delay="0"/>
                                          </p:stCondLst>
                                        </p:cTn>
                                        <p:tgtEl>
                                          <p:spTgt spid="603"/>
                                        </p:tgtEl>
                                        <p:attrNameLst>
                                          <p:attrName>style.visibility</p:attrName>
                                        </p:attrNameLst>
                                      </p:cBhvr>
                                      <p:to>
                                        <p:strVal val="visible"/>
                                      </p:to>
                                    </p:set>
                                    <p:anim calcmode="lin" valueType="num">
                                      <p:cBhvr additive="repl">
                                        <p:cTn id="974" dur="500" fill="hold"/>
                                        <p:tgtEl>
                                          <p:spTgt spid="603"/>
                                        </p:tgtEl>
                                        <p:attrNameLst>
                                          <p:attrName>ppt_w</p:attrName>
                                        </p:attrNameLst>
                                      </p:cBhvr>
                                      <p:tavLst>
                                        <p:tav tm="0">
                                          <p:val>
                                            <p:fltVal val="0"/>
                                          </p:val>
                                        </p:tav>
                                        <p:tav tm="100000">
                                          <p:val>
                                            <p:strVal val="#ppt_w"/>
                                          </p:val>
                                        </p:tav>
                                      </p:tavLst>
                                    </p:anim>
                                    <p:anim calcmode="lin" valueType="num">
                                      <p:cBhvr additive="repl">
                                        <p:cTn id="975" dur="500" fill="hold"/>
                                        <p:tgtEl>
                                          <p:spTgt spid="603"/>
                                        </p:tgtEl>
                                        <p:attrNameLst>
                                          <p:attrName>ppt_h</p:attrName>
                                        </p:attrNameLst>
                                      </p:cBhvr>
                                      <p:tavLst>
                                        <p:tav tm="0">
                                          <p:val>
                                            <p:fltVal val="0"/>
                                          </p:val>
                                        </p:tav>
                                        <p:tav tm="100000">
                                          <p:val>
                                            <p:strVal val="#ppt_h"/>
                                          </p:val>
                                        </p:tav>
                                      </p:tavLst>
                                    </p:anim>
                                    <p:animEffect filter="fade" transition="in">
                                      <p:cBhvr additive="repl">
                                        <p:cTn id="976" dur="500"/>
                                        <p:tgtEl>
                                          <p:spTgt spid="603"/>
                                        </p:tgtEl>
                                      </p:cBhvr>
                                    </p:animEffect>
                                  </p:childTnLst>
                                </p:cTn>
                              </p:par>
                            </p:childTnLst>
                          </p:cTn>
                        </p:par>
                      </p:childTnLst>
                    </p:cTn>
                  </p:par>
                  <p:par>
                    <p:cTn id="977" nodeType="clickEffect" fill="hold">
                      <p:stCondLst>
                        <p:cond delay="indefinite"/>
                      </p:stCondLst>
                      <p:childTnLst>
                        <p:par>
                          <p:cTn id="978" nodeType="withEffect" fill="hold">
                            <p:stCondLst>
                              <p:cond delay="0"/>
                            </p:stCondLst>
                            <p:childTnLst>
                              <p:par>
                                <p:cTn id="979" nodeType="clickEffect" fill="hold" presetClass="entr" presetID="53" presetSubtype="16">
                                  <p:stCondLst>
                                    <p:cond delay="0"/>
                                  </p:stCondLst>
                                  <p:childTnLst>
                                    <p:set>
                                      <p:cBhvr>
                                        <p:cTn id="980" dur="1" fill="hold">
                                          <p:stCondLst>
                                            <p:cond delay="0"/>
                                          </p:stCondLst>
                                        </p:cTn>
                                        <p:tgtEl>
                                          <p:spTgt spid="604"/>
                                        </p:tgtEl>
                                        <p:attrNameLst>
                                          <p:attrName>style.visibility</p:attrName>
                                        </p:attrNameLst>
                                      </p:cBhvr>
                                      <p:to>
                                        <p:strVal val="visible"/>
                                      </p:to>
                                    </p:set>
                                    <p:anim calcmode="lin" valueType="num">
                                      <p:cBhvr additive="repl">
                                        <p:cTn id="981" dur="500" fill="hold"/>
                                        <p:tgtEl>
                                          <p:spTgt spid="604"/>
                                        </p:tgtEl>
                                        <p:attrNameLst>
                                          <p:attrName>ppt_w</p:attrName>
                                        </p:attrNameLst>
                                      </p:cBhvr>
                                      <p:tavLst>
                                        <p:tav tm="0">
                                          <p:val>
                                            <p:fltVal val="0"/>
                                          </p:val>
                                        </p:tav>
                                        <p:tav tm="100000">
                                          <p:val>
                                            <p:strVal val="#ppt_w"/>
                                          </p:val>
                                        </p:tav>
                                      </p:tavLst>
                                    </p:anim>
                                    <p:anim calcmode="lin" valueType="num">
                                      <p:cBhvr additive="repl">
                                        <p:cTn id="982" dur="500" fill="hold"/>
                                        <p:tgtEl>
                                          <p:spTgt spid="604"/>
                                        </p:tgtEl>
                                        <p:attrNameLst>
                                          <p:attrName>ppt_h</p:attrName>
                                        </p:attrNameLst>
                                      </p:cBhvr>
                                      <p:tavLst>
                                        <p:tav tm="0">
                                          <p:val>
                                            <p:fltVal val="0"/>
                                          </p:val>
                                        </p:tav>
                                        <p:tav tm="100000">
                                          <p:val>
                                            <p:strVal val="#ppt_h"/>
                                          </p:val>
                                        </p:tav>
                                      </p:tavLst>
                                    </p:anim>
                                    <p:animEffect filter="fade" transition="in">
                                      <p:cBhvr additive="repl">
                                        <p:cTn id="983" dur="5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0243920D-992C-4C47-BB7E-B9CD6F09A96E}"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06"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18.28: </a:t>
            </a:r>
            <a:r>
              <a:rPr b="1" i="1" lang="en-US" sz="2000" spc="-1" strike="noStrike">
                <a:solidFill>
                  <a:srgbClr val="000000"/>
                </a:solidFill>
                <a:latin typeface="Times-BoldItalic"/>
                <a:ea typeface="DejaVu Sans"/>
              </a:rPr>
              <a:t>FSM for the DHCP client</a:t>
            </a:r>
            <a:endParaRPr b="0" lang="en-US" sz="2000" spc="-1" strike="noStrike">
              <a:latin typeface="Arial"/>
            </a:endParaRPr>
          </a:p>
        </p:txBody>
      </p:sp>
      <p:pic>
        <p:nvPicPr>
          <p:cNvPr id="607" name="Picture 4" descr=""/>
          <p:cNvPicPr/>
          <p:nvPr/>
        </p:nvPicPr>
        <p:blipFill>
          <a:blip r:embed="rId1"/>
          <a:stretch/>
        </p:blipFill>
        <p:spPr>
          <a:xfrm>
            <a:off x="304920" y="1395360"/>
            <a:ext cx="8650800" cy="4623480"/>
          </a:xfrm>
          <a:prstGeom prst="rect">
            <a:avLst/>
          </a:prstGeom>
          <a:ln>
            <a:noFill/>
          </a:ln>
        </p:spPr>
      </p:pic>
    </p:spTree>
  </p:cSld>
  <mc:AlternateContent>
    <mc:Choice Requires="p14">
      <p:transition spd="slow" p14:dur="2000"/>
    </mc:Choice>
    <mc:Fallback>
      <p:transition spd="slow"/>
    </mc:Fallback>
  </mc:AlternateContent>
  <p:timing>
    <p:tnLst>
      <p:par>
        <p:cTn id="984" dur="indefinite" restart="never" nodeType="tmRoot">
          <p:childTnLst>
            <p:seq>
              <p:cTn id="985" dur="indefinite" nodeType="mainSeq">
                <p:childTnLst>
                  <p:par>
                    <p:cTn id="986" nodeType="clickEffect" fill="hold">
                      <p:stCondLst>
                        <p:cond delay="indefinite"/>
                      </p:stCondLst>
                      <p:childTnLst>
                        <p:par>
                          <p:cTn id="987" nodeType="withEffect" fill="hold">
                            <p:stCondLst>
                              <p:cond delay="0"/>
                            </p:stCondLst>
                            <p:childTnLst>
                              <p:par>
                                <p:cTn id="988" nodeType="clickEffect" fill="hold" presetClass="entr" presetID="45">
                                  <p:stCondLst>
                                    <p:cond delay="0"/>
                                  </p:stCondLst>
                                  <p:childTnLst>
                                    <p:set>
                                      <p:cBhvr>
                                        <p:cTn id="989" dur="1" fill="hold">
                                          <p:stCondLst>
                                            <p:cond delay="0"/>
                                          </p:stCondLst>
                                        </p:cTn>
                                        <p:tgtEl>
                                          <p:spTgt spid="607"/>
                                        </p:tgtEl>
                                        <p:attrNameLst>
                                          <p:attrName>style.visibility</p:attrName>
                                        </p:attrNameLst>
                                      </p:cBhvr>
                                      <p:to>
                                        <p:strVal val="visible"/>
                                      </p:to>
                                    </p:set>
                                    <p:animEffect filter="fade" transition="in">
                                      <p:cBhvr additive="repl">
                                        <p:cTn id="990" dur="2000"/>
                                        <p:tgtEl>
                                          <p:spTgt spid="607"/>
                                        </p:tgtEl>
                                      </p:cBhvr>
                                    </p:animEffect>
                                    <p:anim calcmode="lin" valueType="num">
                                      <p:cBhvr additive="repl">
                                        <p:cTn id="991" dur="2000" fill="hold"/>
                                        <p:tgtEl>
                                          <p:spTgt spid="607"/>
                                        </p:tgtEl>
                                        <p:attrNameLst>
                                          <p:attrName>ppt_w</p:attrName>
                                        </p:attrNameLst>
                                      </p:cBhvr>
                                      <p:tavLst>
                                        <p:tav fmla="width*sin(2.5*pi*$)" tm="0">
                                          <p:val>
                                            <p:fltVal val="0"/>
                                          </p:val>
                                        </p:tav>
                                        <p:tav fmla="width*sin(2.5*pi*$)" tm="100000">
                                          <p:val>
                                            <p:fltVal val="1"/>
                                          </p:val>
                                        </p:tav>
                                      </p:tavLst>
                                    </p:anim>
                                    <p:anim calcmode="lin" valueType="num">
                                      <p:cBhvr additive="repl">
                                        <p:cTn id="992" dur="2000" fill="hold"/>
                                        <p:tgtEl>
                                          <p:spTgt spid="60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A842B06F-2352-4727-A89F-D27A4F9E60F6}"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09"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610"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611"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612"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613"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614"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615"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616" name="CustomShape 9"/>
          <p:cNvSpPr/>
          <p:nvPr/>
        </p:nvSpPr>
        <p:spPr>
          <a:xfrm>
            <a:off x="1119960" y="0"/>
            <a:ext cx="2556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18.4.5   NAT</a:t>
            </a:r>
            <a:endParaRPr b="0" lang="en-US" sz="3600" spc="-1" strike="noStrike">
              <a:latin typeface="Arial"/>
            </a:endParaRPr>
          </a:p>
        </p:txBody>
      </p:sp>
      <p:sp>
        <p:nvSpPr>
          <p:cNvPr id="617" name="CustomShape 10"/>
          <p:cNvSpPr/>
          <p:nvPr/>
        </p:nvSpPr>
        <p:spPr>
          <a:xfrm>
            <a:off x="380880" y="1293840"/>
            <a:ext cx="7923600" cy="47822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In most situations, only a portion of computers in a small network need access to the Internet simultaneously. A technology that can provide the mapping between the private and universal addresses, and at the same time support virtual private networks, which we discuss in Chapter 32, is Network Address Translation (NAT). The technology allows a site to use a set of private addresses for internal communication and a set of global Internet</a:t>
            </a:r>
            <a:endParaRPr b="0" lang="en-US" sz="2800" spc="-1" strike="noStrike">
              <a:latin typeface="Arial"/>
            </a:endParaRPr>
          </a:p>
          <a:p>
            <a:pPr algn="just">
              <a:lnSpc>
                <a:spcPct val="100000"/>
              </a:lnSpc>
            </a:pPr>
            <a:r>
              <a:rPr b="1" i="1" lang="en-US" sz="2800" spc="-1" strike="noStrike">
                <a:solidFill>
                  <a:srgbClr val="000000"/>
                </a:solidFill>
                <a:latin typeface="Times New Roman"/>
                <a:ea typeface="DejaVu Sans"/>
              </a:rPr>
              <a:t>addresses (at least one) for communication with the rest of the world.</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B6E9F07-9CD6-4755-85E6-9B98C4CFD07E}"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19"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18.29:  </a:t>
            </a:r>
            <a:r>
              <a:rPr b="1" i="1" lang="en-US" sz="2000" spc="-1" strike="noStrike">
                <a:solidFill>
                  <a:srgbClr val="000000"/>
                </a:solidFill>
                <a:latin typeface="Times-BoldItalic"/>
                <a:ea typeface="DejaVu Sans"/>
              </a:rPr>
              <a:t>NAT</a:t>
            </a:r>
            <a:endParaRPr b="0" lang="en-US" sz="2000" spc="-1" strike="noStrike">
              <a:latin typeface="Arial"/>
            </a:endParaRPr>
          </a:p>
        </p:txBody>
      </p:sp>
      <p:pic>
        <p:nvPicPr>
          <p:cNvPr id="620" name="Picture 4" descr=""/>
          <p:cNvPicPr/>
          <p:nvPr/>
        </p:nvPicPr>
        <p:blipFill>
          <a:blip r:embed="rId1"/>
          <a:stretch/>
        </p:blipFill>
        <p:spPr>
          <a:xfrm>
            <a:off x="625320" y="2041560"/>
            <a:ext cx="7526880" cy="2681640"/>
          </a:xfrm>
          <a:prstGeom prst="rect">
            <a:avLst/>
          </a:prstGeom>
          <a:ln>
            <a:noFill/>
          </a:ln>
        </p:spPr>
      </p:pic>
    </p:spTree>
  </p:cSld>
  <mc:AlternateContent>
    <mc:Choice Requires="p14">
      <p:transition spd="slow" p14:dur="2000"/>
    </mc:Choice>
    <mc:Fallback>
      <p:transition spd="slow"/>
    </mc:Fallback>
  </mc:AlternateContent>
  <p:timing>
    <p:tnLst>
      <p:par>
        <p:cTn id="993" dur="indefinite" restart="never" nodeType="tmRoot">
          <p:childTnLst>
            <p:seq>
              <p:cTn id="994" dur="indefinite" nodeType="mainSeq">
                <p:childTnLst>
                  <p:par>
                    <p:cTn id="995" nodeType="clickEffect" fill="hold">
                      <p:stCondLst>
                        <p:cond delay="indefinite"/>
                      </p:stCondLst>
                      <p:childTnLst>
                        <p:par>
                          <p:cTn id="996" nodeType="withEffect" fill="hold">
                            <p:stCondLst>
                              <p:cond delay="0"/>
                            </p:stCondLst>
                            <p:childTnLst>
                              <p:par>
                                <p:cTn id="997" nodeType="clickEffect" fill="hold" presetClass="entr" presetID="22" presetSubtype="2">
                                  <p:stCondLst>
                                    <p:cond delay="0"/>
                                  </p:stCondLst>
                                  <p:childTnLst>
                                    <p:set>
                                      <p:cBhvr>
                                        <p:cTn id="998" dur="1" fill="hold">
                                          <p:stCondLst>
                                            <p:cond delay="0"/>
                                          </p:stCondLst>
                                        </p:cTn>
                                        <p:tgtEl>
                                          <p:spTgt spid="620"/>
                                        </p:tgtEl>
                                        <p:attrNameLst>
                                          <p:attrName>style.visibility</p:attrName>
                                        </p:attrNameLst>
                                      </p:cBhvr>
                                      <p:to>
                                        <p:strVal val="visible"/>
                                      </p:to>
                                    </p:set>
                                    <p:animEffect filter="wipe(right)" transition="in">
                                      <p:cBhvr additive="repl">
                                        <p:cTn id="999"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560520" y="135000"/>
            <a:ext cx="755712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18.30:  </a:t>
            </a:r>
            <a:r>
              <a:rPr b="1" i="1" lang="en-US" sz="2000" spc="-1" strike="noStrike">
                <a:solidFill>
                  <a:srgbClr val="000000"/>
                </a:solidFill>
                <a:latin typeface="Times-BoldItalic"/>
                <a:ea typeface="DejaVu Sans"/>
              </a:rPr>
              <a:t>Address translation</a:t>
            </a:r>
            <a:endParaRPr b="0" lang="en-US" sz="2000" spc="-1" strike="noStrike">
              <a:latin typeface="Arial"/>
            </a:endParaRPr>
          </a:p>
        </p:txBody>
      </p:sp>
      <p:pic>
        <p:nvPicPr>
          <p:cNvPr id="622" name="Picture 5" descr=""/>
          <p:cNvPicPr/>
          <p:nvPr/>
        </p:nvPicPr>
        <p:blipFill>
          <a:blip r:embed="rId1"/>
          <a:stretch/>
        </p:blipFill>
        <p:spPr>
          <a:xfrm>
            <a:off x="593640" y="2362320"/>
            <a:ext cx="8168040" cy="2549880"/>
          </a:xfrm>
          <a:prstGeom prst="rect">
            <a:avLst/>
          </a:prstGeom>
          <a:ln>
            <a:noFill/>
          </a:ln>
        </p:spPr>
      </p:pic>
      <p:pic>
        <p:nvPicPr>
          <p:cNvPr id="623" name="Picture 8" descr=""/>
          <p:cNvPicPr/>
          <p:nvPr/>
        </p:nvPicPr>
        <p:blipFill>
          <a:blip r:embed="rId2"/>
          <a:stretch/>
        </p:blipFill>
        <p:spPr>
          <a:xfrm>
            <a:off x="3322800" y="2805120"/>
            <a:ext cx="1172160" cy="537120"/>
          </a:xfrm>
          <a:prstGeom prst="rect">
            <a:avLst/>
          </a:prstGeom>
          <a:ln>
            <a:noFill/>
          </a:ln>
        </p:spPr>
      </p:pic>
      <p:pic>
        <p:nvPicPr>
          <p:cNvPr id="624" name="Picture 9" descr=""/>
          <p:cNvPicPr/>
          <p:nvPr/>
        </p:nvPicPr>
        <p:blipFill>
          <a:blip r:embed="rId3"/>
          <a:stretch/>
        </p:blipFill>
        <p:spPr>
          <a:xfrm>
            <a:off x="5702400" y="2782800"/>
            <a:ext cx="1186200" cy="559440"/>
          </a:xfrm>
          <a:prstGeom prst="rect">
            <a:avLst/>
          </a:prstGeom>
          <a:ln>
            <a:noFill/>
          </a:ln>
        </p:spPr>
      </p:pic>
      <p:pic>
        <p:nvPicPr>
          <p:cNvPr id="625" name="Picture 10" descr=""/>
          <p:cNvPicPr/>
          <p:nvPr/>
        </p:nvPicPr>
        <p:blipFill>
          <a:blip r:embed="rId4"/>
          <a:stretch/>
        </p:blipFill>
        <p:spPr>
          <a:xfrm>
            <a:off x="5448240" y="3753000"/>
            <a:ext cx="1710360" cy="665640"/>
          </a:xfrm>
          <a:prstGeom prst="rect">
            <a:avLst/>
          </a:prstGeom>
          <a:ln>
            <a:noFill/>
          </a:ln>
        </p:spPr>
      </p:pic>
      <p:sp>
        <p:nvSpPr>
          <p:cNvPr id="626" name="CustomShape 2"/>
          <p:cNvSpPr/>
          <p:nvPr/>
        </p:nvSpPr>
        <p:spPr>
          <a:xfrm>
            <a:off x="380880" y="2209680"/>
            <a:ext cx="4418640" cy="2970720"/>
          </a:xfrm>
          <a:prstGeom prst="rect">
            <a:avLst/>
          </a:prstGeom>
          <a:noFill/>
          <a:ln w="9360">
            <a:solidFill>
              <a:schemeClr val="tx1"/>
            </a:solidFill>
            <a:round/>
          </a:ln>
        </p:spPr>
        <p:style>
          <a:lnRef idx="0"/>
          <a:fillRef idx="0"/>
          <a:effectRef idx="0"/>
          <a:fontRef idx="minor"/>
        </p:style>
      </p:sp>
      <p:pic>
        <p:nvPicPr>
          <p:cNvPr id="627" name="Picture 11" descr=""/>
          <p:cNvPicPr/>
          <p:nvPr/>
        </p:nvPicPr>
        <p:blipFill>
          <a:blip r:embed="rId5"/>
          <a:stretch/>
        </p:blipFill>
        <p:spPr>
          <a:xfrm>
            <a:off x="2805120" y="3905280"/>
            <a:ext cx="1710360" cy="665640"/>
          </a:xfrm>
          <a:prstGeom prst="rect">
            <a:avLst/>
          </a:prstGeom>
          <a:ln>
            <a:noFill/>
          </a:ln>
        </p:spPr>
      </p:pic>
      <p:sp>
        <p:nvSpPr>
          <p:cNvPr id="628" name="CustomShape 3"/>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4649EC9-CC4B-428F-8A56-BE0699E3D04F}"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000" dur="indefinite" restart="never" nodeType="tmRoot">
          <p:childTnLst>
            <p:seq>
              <p:cTn id="1001" dur="indefinite" nodeType="mainSeq">
                <p:childTnLst>
                  <p:par>
                    <p:cTn id="1002" nodeType="clickEffect" fill="hold">
                      <p:stCondLst>
                        <p:cond delay="indefinite"/>
                      </p:stCondLst>
                      <p:childTnLst>
                        <p:par>
                          <p:cTn id="1003" nodeType="withEffect" fill="hold">
                            <p:stCondLst>
                              <p:cond delay="0"/>
                            </p:stCondLst>
                            <p:childTnLst>
                              <p:par>
                                <p:cTn id="1004" nodeType="clickEffect" fill="hold" presetClass="entr" presetID="1">
                                  <p:stCondLst>
                                    <p:cond delay="0"/>
                                  </p:stCondLst>
                                  <p:childTnLst>
                                    <p:set>
                                      <p:cBhvr>
                                        <p:cTn id="1005" dur="1" fill="hold">
                                          <p:stCondLst>
                                            <p:cond delay="0"/>
                                          </p:stCondLst>
                                        </p:cTn>
                                        <p:tgtEl>
                                          <p:spTgt spid="626"/>
                                        </p:tgtEl>
                                        <p:attrNameLst>
                                          <p:attrName>style.visibility</p:attrName>
                                        </p:attrNameLst>
                                      </p:cBhvr>
                                      <p:to>
                                        <p:strVal val="visible"/>
                                      </p:to>
                                    </p:set>
                                  </p:childTnLst>
                                </p:cTn>
                              </p:par>
                              <p:par>
                                <p:cTn id="1006" nodeType="withEffect" fill="hold" presetClass="entr" presetID="1">
                                  <p:stCondLst>
                                    <p:cond delay="0"/>
                                  </p:stCondLst>
                                  <p:childTnLst>
                                    <p:set>
                                      <p:cBhvr>
                                        <p:cTn id="1007" dur="1" fill="hold">
                                          <p:stCondLst>
                                            <p:cond delay="0"/>
                                          </p:stCondLst>
                                        </p:cTn>
                                        <p:tgtEl>
                                          <p:spTgt spid="622"/>
                                        </p:tgtEl>
                                        <p:attrNameLst>
                                          <p:attrName>style.visibility</p:attrName>
                                        </p:attrNameLst>
                                      </p:cBhvr>
                                      <p:to>
                                        <p:strVal val="visible"/>
                                      </p:to>
                                    </p:set>
                                  </p:childTnLst>
                                </p:cTn>
                              </p:par>
                            </p:childTnLst>
                          </p:cTn>
                        </p:par>
                      </p:childTnLst>
                    </p:cTn>
                  </p:par>
                  <p:par>
                    <p:cTn id="1008" nodeType="clickEffect" fill="hold">
                      <p:stCondLst>
                        <p:cond delay="indefinite"/>
                      </p:stCondLst>
                      <p:childTnLst>
                        <p:par>
                          <p:cTn id="1009" nodeType="withEffect" fill="hold">
                            <p:stCondLst>
                              <p:cond delay="0"/>
                            </p:stCondLst>
                            <p:childTnLst>
                              <p:par>
                                <p:cTn id="1010" nodeType="clickEffect" fill="hold" presetClass="entr" presetID="1">
                                  <p:stCondLst>
                                    <p:cond delay="0"/>
                                  </p:stCondLst>
                                  <p:childTnLst>
                                    <p:set>
                                      <p:cBhvr>
                                        <p:cTn id="1011" dur="1" fill="hold">
                                          <p:stCondLst>
                                            <p:cond delay="0"/>
                                          </p:stCondLst>
                                        </p:cTn>
                                        <p:tgtEl>
                                          <p:spTgt spid="623"/>
                                        </p:tgtEl>
                                        <p:attrNameLst>
                                          <p:attrName>style.visibility</p:attrName>
                                        </p:attrNameLst>
                                      </p:cBhvr>
                                      <p:to>
                                        <p:strVal val="visible"/>
                                      </p:to>
                                    </p:set>
                                  </p:childTnLst>
                                </p:cTn>
                              </p:par>
                            </p:childTnLst>
                          </p:cTn>
                        </p:par>
                      </p:childTnLst>
                    </p:cTn>
                  </p:par>
                  <p:par>
                    <p:cTn id="1012" nodeType="clickEffect" fill="hold">
                      <p:stCondLst>
                        <p:cond delay="indefinite"/>
                      </p:stCondLst>
                      <p:childTnLst>
                        <p:par>
                          <p:cTn id="1013" nodeType="withEffect" fill="hold">
                            <p:stCondLst>
                              <p:cond delay="0"/>
                            </p:stCondLst>
                            <p:childTnLst>
                              <p:par>
                                <p:cTn id="1014" nodeType="clickEffect" fill="hold" presetClass="entr" presetID="1">
                                  <p:stCondLst>
                                    <p:cond delay="0"/>
                                  </p:stCondLst>
                                  <p:childTnLst>
                                    <p:set>
                                      <p:cBhvr>
                                        <p:cTn id="1015" dur="1" fill="hold">
                                          <p:stCondLst>
                                            <p:cond delay="0"/>
                                          </p:stCondLst>
                                        </p:cTn>
                                        <p:tgtEl>
                                          <p:spTgt spid="624"/>
                                        </p:tgtEl>
                                        <p:attrNameLst>
                                          <p:attrName>style.visibility</p:attrName>
                                        </p:attrNameLst>
                                      </p:cBhvr>
                                      <p:to>
                                        <p:strVal val="visible"/>
                                      </p:to>
                                    </p:set>
                                  </p:childTnLst>
                                </p:cTn>
                              </p:par>
                            </p:childTnLst>
                          </p:cTn>
                        </p:par>
                      </p:childTnLst>
                    </p:cTn>
                  </p:par>
                  <p:par>
                    <p:cTn id="1016" nodeType="clickEffect" fill="hold">
                      <p:stCondLst>
                        <p:cond delay="indefinite"/>
                      </p:stCondLst>
                      <p:childTnLst>
                        <p:par>
                          <p:cTn id="1017" nodeType="withEffect" fill="hold">
                            <p:stCondLst>
                              <p:cond delay="0"/>
                            </p:stCondLst>
                            <p:childTnLst>
                              <p:par>
                                <p:cTn id="1018" nodeType="clickEffect" fill="hold" presetClass="entr" presetID="1">
                                  <p:stCondLst>
                                    <p:cond delay="0"/>
                                  </p:stCondLst>
                                  <p:childTnLst>
                                    <p:set>
                                      <p:cBhvr>
                                        <p:cTn id="1019" dur="1" fill="hold">
                                          <p:stCondLst>
                                            <p:cond delay="0"/>
                                          </p:stCondLst>
                                        </p:cTn>
                                        <p:tgtEl>
                                          <p:spTgt spid="625"/>
                                        </p:tgtEl>
                                        <p:attrNameLst>
                                          <p:attrName>style.visibility</p:attrName>
                                        </p:attrNameLst>
                                      </p:cBhvr>
                                      <p:to>
                                        <p:strVal val="visible"/>
                                      </p:to>
                                    </p:set>
                                  </p:childTnLst>
                                </p:cTn>
                              </p:par>
                            </p:childTnLst>
                          </p:cTn>
                        </p:par>
                      </p:childTnLst>
                    </p:cTn>
                  </p:par>
                  <p:par>
                    <p:cTn id="1020" nodeType="clickEffect" fill="hold">
                      <p:stCondLst>
                        <p:cond delay="indefinite"/>
                      </p:stCondLst>
                      <p:childTnLst>
                        <p:par>
                          <p:cTn id="1021" nodeType="withEffect" fill="hold">
                            <p:stCondLst>
                              <p:cond delay="0"/>
                            </p:stCondLst>
                            <p:childTnLst>
                              <p:par>
                                <p:cTn id="1022" nodeType="clickEffect" fill="hold" presetClass="entr" presetID="1">
                                  <p:stCondLst>
                                    <p:cond delay="0"/>
                                  </p:stCondLst>
                                  <p:childTnLst>
                                    <p:set>
                                      <p:cBhvr>
                                        <p:cTn id="1023"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C0D5065A-1516-4F9D-9D63-D4407A1E02C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30"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18.31: </a:t>
            </a:r>
            <a:r>
              <a:rPr b="1" i="1" lang="en-US" sz="2000" spc="-1" strike="noStrike">
                <a:solidFill>
                  <a:srgbClr val="000000"/>
                </a:solidFill>
                <a:latin typeface="Times-BoldItalic"/>
                <a:ea typeface="DejaVu Sans"/>
              </a:rPr>
              <a:t>Translation</a:t>
            </a:r>
            <a:endParaRPr b="0" lang="en-US" sz="2000" spc="-1" strike="noStrike">
              <a:latin typeface="Arial"/>
            </a:endParaRPr>
          </a:p>
        </p:txBody>
      </p:sp>
      <p:pic>
        <p:nvPicPr>
          <p:cNvPr id="631" name="Picture 5" descr=""/>
          <p:cNvPicPr/>
          <p:nvPr/>
        </p:nvPicPr>
        <p:blipFill>
          <a:blip r:embed="rId1"/>
          <a:stretch/>
        </p:blipFill>
        <p:spPr>
          <a:xfrm>
            <a:off x="281160" y="968400"/>
            <a:ext cx="8480880" cy="495360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838080" y="71280"/>
            <a:ext cx="8152200" cy="455400"/>
          </a:xfrm>
          <a:prstGeom prst="rect">
            <a:avLst/>
          </a:prstGeom>
          <a:solidFill>
            <a:srgbClr val="ffffff"/>
          </a:solid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0000"/>
                </a:solidFill>
                <a:latin typeface="Times-BoldItalic"/>
                <a:ea typeface="DejaVu Sans"/>
              </a:rPr>
              <a:t>Table 18.1</a:t>
            </a:r>
            <a:r>
              <a:rPr b="0" lang="en-US" sz="2000" spc="-1" strike="noStrike">
                <a:solidFill>
                  <a:srgbClr val="ff0000"/>
                </a:solidFill>
                <a:latin typeface="Times-BoldItalic"/>
                <a:ea typeface="DejaVu Sans"/>
              </a:rPr>
              <a:t>:  </a:t>
            </a:r>
            <a:r>
              <a:rPr b="1" lang="en-US" sz="2000" spc="-1" strike="noStrike">
                <a:solidFill>
                  <a:srgbClr val="002060"/>
                </a:solidFill>
                <a:latin typeface="Times-BoldItalic"/>
                <a:ea typeface="DejaVu Sans"/>
              </a:rPr>
              <a:t>Five-column translation table</a:t>
            </a:r>
            <a:endParaRPr b="0" lang="en-US" sz="2000" spc="-1" strike="noStrike">
              <a:latin typeface="Arial"/>
            </a:endParaRPr>
          </a:p>
        </p:txBody>
      </p:sp>
      <p:grpSp>
        <p:nvGrpSpPr>
          <p:cNvPr id="633" name="Group 2"/>
          <p:cNvGrpSpPr/>
          <p:nvPr/>
        </p:nvGrpSpPr>
        <p:grpSpPr>
          <a:xfrm>
            <a:off x="3960" y="0"/>
            <a:ext cx="684720" cy="532440"/>
            <a:chOff x="3960" y="0"/>
            <a:chExt cx="684720" cy="532440"/>
          </a:xfrm>
        </p:grpSpPr>
        <p:grpSp>
          <p:nvGrpSpPr>
            <p:cNvPr id="634" name="Group 3"/>
            <p:cNvGrpSpPr/>
            <p:nvPr/>
          </p:nvGrpSpPr>
          <p:grpSpPr>
            <a:xfrm>
              <a:off x="3960" y="177840"/>
              <a:ext cx="684720" cy="176760"/>
              <a:chOff x="3960" y="177840"/>
              <a:chExt cx="684720" cy="176760"/>
            </a:xfrm>
          </p:grpSpPr>
          <p:sp>
            <p:nvSpPr>
              <p:cNvPr id="635" name="CustomShape 4"/>
              <p:cNvSpPr/>
              <p:nvPr/>
            </p:nvSpPr>
            <p:spPr>
              <a:xfrm>
                <a:off x="3960" y="177840"/>
                <a:ext cx="227520" cy="176760"/>
              </a:xfrm>
              <a:prstGeom prst="rect">
                <a:avLst/>
              </a:prstGeom>
              <a:noFill/>
              <a:ln w="19080">
                <a:solidFill>
                  <a:schemeClr val="tx1"/>
                </a:solidFill>
                <a:miter/>
              </a:ln>
            </p:spPr>
            <p:style>
              <a:lnRef idx="0"/>
              <a:fillRef idx="0"/>
              <a:effectRef idx="0"/>
              <a:fontRef idx="minor"/>
            </p:style>
          </p:sp>
          <p:sp>
            <p:nvSpPr>
              <p:cNvPr id="636" name="CustomShape 5"/>
              <p:cNvSpPr/>
              <p:nvPr/>
            </p:nvSpPr>
            <p:spPr>
              <a:xfrm>
                <a:off x="461160" y="177840"/>
                <a:ext cx="227520" cy="176760"/>
              </a:xfrm>
              <a:prstGeom prst="rect">
                <a:avLst/>
              </a:prstGeom>
              <a:noFill/>
              <a:ln w="19080">
                <a:solidFill>
                  <a:schemeClr val="tx1"/>
                </a:solidFill>
                <a:miter/>
              </a:ln>
            </p:spPr>
            <p:style>
              <a:lnRef idx="0"/>
              <a:fillRef idx="0"/>
              <a:effectRef idx="0"/>
              <a:fontRef idx="minor"/>
            </p:style>
          </p:sp>
          <p:sp>
            <p:nvSpPr>
              <p:cNvPr id="637" name="CustomShape 6"/>
              <p:cNvSpPr/>
              <p:nvPr/>
            </p:nvSpPr>
            <p:spPr>
              <a:xfrm>
                <a:off x="232560" y="177840"/>
                <a:ext cx="227520" cy="176760"/>
              </a:xfrm>
              <a:prstGeom prst="rect">
                <a:avLst/>
              </a:prstGeom>
              <a:noFill/>
              <a:ln w="19080">
                <a:solidFill>
                  <a:schemeClr val="tx1"/>
                </a:solidFill>
                <a:miter/>
              </a:ln>
            </p:spPr>
            <p:style>
              <a:lnRef idx="0"/>
              <a:fillRef idx="0"/>
              <a:effectRef idx="0"/>
              <a:fontRef idx="minor"/>
            </p:style>
          </p:sp>
        </p:grpSp>
        <p:grpSp>
          <p:nvGrpSpPr>
            <p:cNvPr id="638" name="Group 7"/>
            <p:cNvGrpSpPr/>
            <p:nvPr/>
          </p:nvGrpSpPr>
          <p:grpSpPr>
            <a:xfrm>
              <a:off x="3960" y="0"/>
              <a:ext cx="684720" cy="532440"/>
              <a:chOff x="3960" y="0"/>
              <a:chExt cx="684720" cy="532440"/>
            </a:xfrm>
          </p:grpSpPr>
          <p:grpSp>
            <p:nvGrpSpPr>
              <p:cNvPr id="639" name="Group 8"/>
              <p:cNvGrpSpPr/>
              <p:nvPr/>
            </p:nvGrpSpPr>
            <p:grpSpPr>
              <a:xfrm>
                <a:off x="3960" y="0"/>
                <a:ext cx="684720" cy="176760"/>
                <a:chOff x="3960" y="0"/>
                <a:chExt cx="684720" cy="176760"/>
              </a:xfrm>
            </p:grpSpPr>
            <p:sp>
              <p:nvSpPr>
                <p:cNvPr id="640" name="CustomShape 9"/>
                <p:cNvSpPr/>
                <p:nvPr/>
              </p:nvSpPr>
              <p:spPr>
                <a:xfrm>
                  <a:off x="3960" y="0"/>
                  <a:ext cx="227520" cy="176760"/>
                </a:xfrm>
                <a:prstGeom prst="rect">
                  <a:avLst/>
                </a:prstGeom>
                <a:noFill/>
                <a:ln w="19080">
                  <a:solidFill>
                    <a:schemeClr val="tx1"/>
                  </a:solidFill>
                  <a:miter/>
                </a:ln>
              </p:spPr>
              <p:style>
                <a:lnRef idx="0"/>
                <a:fillRef idx="0"/>
                <a:effectRef idx="0"/>
                <a:fontRef idx="minor"/>
              </p:style>
            </p:sp>
            <p:sp>
              <p:nvSpPr>
                <p:cNvPr id="641" name="CustomShape 10"/>
                <p:cNvSpPr/>
                <p:nvPr/>
              </p:nvSpPr>
              <p:spPr>
                <a:xfrm>
                  <a:off x="461160" y="0"/>
                  <a:ext cx="227520" cy="176760"/>
                </a:xfrm>
                <a:prstGeom prst="rect">
                  <a:avLst/>
                </a:prstGeom>
                <a:noFill/>
                <a:ln w="19080">
                  <a:solidFill>
                    <a:schemeClr val="tx1"/>
                  </a:solidFill>
                  <a:miter/>
                </a:ln>
              </p:spPr>
              <p:style>
                <a:lnRef idx="0"/>
                <a:fillRef idx="0"/>
                <a:effectRef idx="0"/>
                <a:fontRef idx="minor"/>
              </p:style>
            </p:sp>
            <p:sp>
              <p:nvSpPr>
                <p:cNvPr id="642" name="CustomShape 11"/>
                <p:cNvSpPr/>
                <p:nvPr/>
              </p:nvSpPr>
              <p:spPr>
                <a:xfrm>
                  <a:off x="232560" y="0"/>
                  <a:ext cx="227520" cy="176760"/>
                </a:xfrm>
                <a:prstGeom prst="rect">
                  <a:avLst/>
                </a:prstGeom>
                <a:noFill/>
                <a:ln w="19080">
                  <a:solidFill>
                    <a:schemeClr val="tx1"/>
                  </a:solidFill>
                  <a:miter/>
                </a:ln>
              </p:spPr>
              <p:style>
                <a:lnRef idx="0"/>
                <a:fillRef idx="0"/>
                <a:effectRef idx="0"/>
                <a:fontRef idx="minor"/>
              </p:style>
            </p:sp>
          </p:grpSp>
          <p:grpSp>
            <p:nvGrpSpPr>
              <p:cNvPr id="643" name="Group 12"/>
              <p:cNvGrpSpPr/>
              <p:nvPr/>
            </p:nvGrpSpPr>
            <p:grpSpPr>
              <a:xfrm>
                <a:off x="3960" y="355680"/>
                <a:ext cx="684720" cy="176760"/>
                <a:chOff x="3960" y="355680"/>
                <a:chExt cx="684720" cy="176760"/>
              </a:xfrm>
            </p:grpSpPr>
            <p:sp>
              <p:nvSpPr>
                <p:cNvPr id="644" name="CustomShape 13"/>
                <p:cNvSpPr/>
                <p:nvPr/>
              </p:nvSpPr>
              <p:spPr>
                <a:xfrm>
                  <a:off x="3960" y="355680"/>
                  <a:ext cx="227520" cy="176760"/>
                </a:xfrm>
                <a:prstGeom prst="rect">
                  <a:avLst/>
                </a:prstGeom>
                <a:noFill/>
                <a:ln w="19080">
                  <a:solidFill>
                    <a:schemeClr val="tx1"/>
                  </a:solidFill>
                  <a:miter/>
                </a:ln>
              </p:spPr>
              <p:style>
                <a:lnRef idx="0"/>
                <a:fillRef idx="0"/>
                <a:effectRef idx="0"/>
                <a:fontRef idx="minor"/>
              </p:style>
            </p:sp>
            <p:sp>
              <p:nvSpPr>
                <p:cNvPr id="645" name="CustomShape 14"/>
                <p:cNvSpPr/>
                <p:nvPr/>
              </p:nvSpPr>
              <p:spPr>
                <a:xfrm>
                  <a:off x="461160" y="355680"/>
                  <a:ext cx="227520" cy="176760"/>
                </a:xfrm>
                <a:prstGeom prst="rect">
                  <a:avLst/>
                </a:prstGeom>
                <a:noFill/>
                <a:ln w="19080">
                  <a:solidFill>
                    <a:schemeClr val="tx1"/>
                  </a:solidFill>
                  <a:miter/>
                </a:ln>
              </p:spPr>
              <p:style>
                <a:lnRef idx="0"/>
                <a:fillRef idx="0"/>
                <a:effectRef idx="0"/>
                <a:fontRef idx="minor"/>
              </p:style>
            </p:sp>
            <p:sp>
              <p:nvSpPr>
                <p:cNvPr id="646" name="CustomShape 15"/>
                <p:cNvSpPr/>
                <p:nvPr/>
              </p:nvSpPr>
              <p:spPr>
                <a:xfrm>
                  <a:off x="232560" y="355680"/>
                  <a:ext cx="227520" cy="176760"/>
                </a:xfrm>
                <a:prstGeom prst="rect">
                  <a:avLst/>
                </a:prstGeom>
                <a:noFill/>
                <a:ln w="19080">
                  <a:solidFill>
                    <a:schemeClr val="tx1"/>
                  </a:solidFill>
                  <a:miter/>
                </a:ln>
              </p:spPr>
              <p:style>
                <a:lnRef idx="0"/>
                <a:fillRef idx="0"/>
                <a:effectRef idx="0"/>
                <a:fontRef idx="minor"/>
              </p:style>
            </p:sp>
          </p:grpSp>
        </p:grpSp>
      </p:grpSp>
      <p:grpSp>
        <p:nvGrpSpPr>
          <p:cNvPr id="647" name="Group 16"/>
          <p:cNvGrpSpPr/>
          <p:nvPr/>
        </p:nvGrpSpPr>
        <p:grpSpPr>
          <a:xfrm>
            <a:off x="246240" y="2666880"/>
            <a:ext cx="8595360" cy="2167560"/>
            <a:chOff x="246240" y="2666880"/>
            <a:chExt cx="8595360" cy="2167560"/>
          </a:xfrm>
        </p:grpSpPr>
        <p:pic>
          <p:nvPicPr>
            <p:cNvPr id="648" name="Picture 3" descr=""/>
            <p:cNvPicPr/>
            <p:nvPr/>
          </p:nvPicPr>
          <p:blipFill>
            <a:blip r:embed="rId1"/>
            <a:stretch/>
          </p:blipFill>
          <p:spPr>
            <a:xfrm>
              <a:off x="246240" y="2666880"/>
              <a:ext cx="8595360" cy="2167560"/>
            </a:xfrm>
            <a:prstGeom prst="rect">
              <a:avLst/>
            </a:prstGeom>
            <a:ln>
              <a:noFill/>
            </a:ln>
          </p:spPr>
        </p:pic>
        <p:sp>
          <p:nvSpPr>
            <p:cNvPr id="649" name="CustomShape 17"/>
            <p:cNvSpPr/>
            <p:nvPr/>
          </p:nvSpPr>
          <p:spPr>
            <a:xfrm>
              <a:off x="347040" y="2743200"/>
              <a:ext cx="8337960" cy="2014920"/>
            </a:xfrm>
            <a:prstGeom prst="rect">
              <a:avLst/>
            </a:prstGeom>
            <a:noFill/>
            <a:ln w="101520">
              <a:solidFill>
                <a:srgbClr val="0000cc"/>
              </a:solidFill>
              <a:round/>
            </a:ln>
          </p:spPr>
          <p:style>
            <a:lnRef idx="0"/>
            <a:fillRef idx="0"/>
            <a:effectRef idx="0"/>
            <a:fontRef idx="minor"/>
          </p:style>
        </p:sp>
      </p:grpSp>
      <p:sp>
        <p:nvSpPr>
          <p:cNvPr id="650" name="CustomShape 18"/>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60869699-7A04-4577-AD6A-717575AD1C3C}"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0D06BB97-C1A9-4A02-9A28-E32B2D2F8A7C}"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52" name="CustomShape 2"/>
          <p:cNvSpPr/>
          <p:nvPr/>
        </p:nvSpPr>
        <p:spPr>
          <a:xfrm>
            <a:off x="0" y="0"/>
            <a:ext cx="9142920" cy="1370520"/>
          </a:xfrm>
          <a:prstGeom prst="rect">
            <a:avLst/>
          </a:prstGeom>
          <a:solidFill>
            <a:srgbClr val="33ccff"/>
          </a:solidFill>
          <a:ln w="9360">
            <a:solidFill>
              <a:schemeClr val="tx1"/>
            </a:solidFill>
            <a:miter/>
          </a:ln>
        </p:spPr>
        <p:style>
          <a:lnRef idx="0"/>
          <a:fillRef idx="0"/>
          <a:effectRef idx="0"/>
          <a:fontRef idx="minor"/>
        </p:style>
      </p:sp>
      <p:sp>
        <p:nvSpPr>
          <p:cNvPr id="653" name="CustomShape 3"/>
          <p:cNvSpPr/>
          <p:nvPr/>
        </p:nvSpPr>
        <p:spPr>
          <a:xfrm>
            <a:off x="286200" y="406440"/>
            <a:ext cx="7224120" cy="1064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000000"/>
                </a:solidFill>
                <a:latin typeface="Times New Roman"/>
                <a:ea typeface="DejaVu Sans"/>
              </a:rPr>
              <a:t>18-5   FORWARDING OF IP PACKETS</a:t>
            </a:r>
            <a:endParaRPr b="0" lang="en-US" sz="3200" spc="-1" strike="noStrike">
              <a:latin typeface="Arial"/>
            </a:endParaRPr>
          </a:p>
          <a:p>
            <a:pPr>
              <a:lnSpc>
                <a:spcPct val="100000"/>
              </a:lnSpc>
            </a:pPr>
            <a:endParaRPr b="0" lang="en-US" sz="3200" spc="-1" strike="noStrike">
              <a:latin typeface="Arial"/>
            </a:endParaRPr>
          </a:p>
        </p:txBody>
      </p:sp>
      <p:sp>
        <p:nvSpPr>
          <p:cNvPr id="654" name="CustomShape 4"/>
          <p:cNvSpPr/>
          <p:nvPr/>
        </p:nvSpPr>
        <p:spPr>
          <a:xfrm>
            <a:off x="8229600" y="6400800"/>
            <a:ext cx="183240" cy="365760"/>
          </a:xfrm>
          <a:prstGeom prst="rect">
            <a:avLst/>
          </a:prstGeom>
          <a:noFill/>
          <a:ln>
            <a:noFill/>
          </a:ln>
        </p:spPr>
        <p:style>
          <a:lnRef idx="0"/>
          <a:fillRef idx="0"/>
          <a:effectRef idx="0"/>
          <a:fontRef idx="minor"/>
        </p:style>
      </p:sp>
      <p:sp>
        <p:nvSpPr>
          <p:cNvPr id="655" name="CustomShape 5"/>
          <p:cNvSpPr/>
          <p:nvPr/>
        </p:nvSpPr>
        <p:spPr>
          <a:xfrm>
            <a:off x="380880" y="1658880"/>
            <a:ext cx="8076240" cy="30146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i="1" lang="en-US" sz="3200" spc="-1" strike="noStrike">
                <a:solidFill>
                  <a:srgbClr val="000000"/>
                </a:solidFill>
                <a:latin typeface="Times New Roman"/>
                <a:ea typeface="DejaVu Sans"/>
              </a:rPr>
              <a:t>We discussed the concept of forwarding at the network layer earlier in this chapter. In this section, we extend the concept to include the role of IP addresses in forwarding. As we discussed before, forwarding means to place the packet in its route to its destination.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CCA699FA-A09D-46CE-BA7A-6C0F21E95A27}"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57"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658"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659"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660"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661"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662"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663"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664" name="CustomShape 9"/>
          <p:cNvSpPr/>
          <p:nvPr/>
        </p:nvSpPr>
        <p:spPr>
          <a:xfrm>
            <a:off x="1115640" y="0"/>
            <a:ext cx="7709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18.5.1  Destination Address Forwarding</a:t>
            </a:r>
            <a:endParaRPr b="0" lang="en-US" sz="3600" spc="-1" strike="noStrike">
              <a:latin typeface="Arial"/>
            </a:endParaRPr>
          </a:p>
        </p:txBody>
      </p:sp>
      <p:sp>
        <p:nvSpPr>
          <p:cNvPr id="665" name="CustomShape 10"/>
          <p:cNvSpPr/>
          <p:nvPr/>
        </p:nvSpPr>
        <p:spPr>
          <a:xfrm>
            <a:off x="357120" y="1293840"/>
            <a:ext cx="7923600" cy="30758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We first discuss forwarding based on the destination address. This is a traditional approach, which is prevalent today. In this case, forwarding requires a host or a router to have a forwarding table. When a host has a packet to send or when a router has received a packet to be forwarded, it looks at this table to find the next hop to deliver the packet to.</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4885AF1B-958B-4A03-9EF0-BE696222C6F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667" name="CustomShape 2"/>
          <p:cNvSpPr/>
          <p:nvPr/>
        </p:nvSpPr>
        <p:spPr>
          <a:xfrm>
            <a:off x="152280" y="-16560"/>
            <a:ext cx="8152200" cy="6991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18.32:  </a:t>
            </a:r>
            <a:r>
              <a:rPr b="1" i="1" lang="en-US" sz="2000" spc="-1" strike="noStrike">
                <a:solidFill>
                  <a:srgbClr val="000000"/>
                </a:solidFill>
                <a:latin typeface="Times-BoldItalic"/>
                <a:ea typeface="DejaVu Sans"/>
              </a:rPr>
              <a:t>Simplified forwarding module in classless address</a:t>
            </a:r>
            <a:endParaRPr b="0" lang="en-US" sz="2000" spc="-1" strike="noStrike">
              <a:latin typeface="Arial"/>
            </a:endParaRPr>
          </a:p>
        </p:txBody>
      </p:sp>
      <p:pic>
        <p:nvPicPr>
          <p:cNvPr id="668" name="Picture 4" descr=""/>
          <p:cNvPicPr/>
          <p:nvPr/>
        </p:nvPicPr>
        <p:blipFill>
          <a:blip r:embed="rId1"/>
          <a:stretch/>
        </p:blipFill>
        <p:spPr>
          <a:xfrm>
            <a:off x="365040" y="2101680"/>
            <a:ext cx="8396640" cy="3232800"/>
          </a:xfrm>
          <a:prstGeom prst="rect">
            <a:avLst/>
          </a:prstGeom>
          <a:ln>
            <a:noFill/>
          </a:ln>
        </p:spPr>
      </p:pic>
    </p:spTree>
  </p:cSld>
  <mc:AlternateContent>
    <mc:Choice Requires="p14">
      <p:transition spd="slow" p14:dur="2000"/>
    </mc:Choice>
    <mc:Fallback>
      <p:transition spd="slow"/>
    </mc:Fallback>
  </mc:AlternateContent>
  <p:timing>
    <p:tnLst>
      <p:par>
        <p:cTn id="1024" dur="indefinite" restart="never" nodeType="tmRoot">
          <p:childTnLst>
            <p:seq>
              <p:cTn id="1025" dur="indefinite" nodeType="mainSeq">
                <p:childTnLst>
                  <p:par>
                    <p:cTn id="1026" nodeType="clickEffect" fill="hold">
                      <p:stCondLst>
                        <p:cond delay="indefinite"/>
                      </p:stCondLst>
                      <p:childTnLst>
                        <p:par>
                          <p:cTn id="1027" nodeType="withEffect" fill="hold">
                            <p:stCondLst>
                              <p:cond delay="0"/>
                            </p:stCondLst>
                            <p:childTnLst>
                              <p:par>
                                <p:cTn id="1028" nodeType="clickEffect" fill="hold" presetClass="entr" presetID="22" presetSubtype="8">
                                  <p:stCondLst>
                                    <p:cond delay="0"/>
                                  </p:stCondLst>
                                  <p:childTnLst>
                                    <p:set>
                                      <p:cBhvr>
                                        <p:cTn id="1029" dur="1" fill="hold">
                                          <p:stCondLst>
                                            <p:cond delay="0"/>
                                          </p:stCondLst>
                                        </p:cTn>
                                        <p:tgtEl>
                                          <p:spTgt spid="668"/>
                                        </p:tgtEl>
                                        <p:attrNameLst>
                                          <p:attrName>style.visibility</p:attrName>
                                        </p:attrNameLst>
                                      </p:cBhvr>
                                      <p:to>
                                        <p:strVal val="visible"/>
                                      </p:to>
                                    </p:set>
                                    <p:animEffect filter="wipe(left)" transition="in">
                                      <p:cBhvr additive="repl">
                                        <p:cTn id="1030" dur="5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US" sz="4400" spc="-1" strike="noStrike">
                <a:solidFill>
                  <a:srgbClr val="333399"/>
                </a:solidFill>
                <a:latin typeface="Tahoma"/>
                <a:ea typeface="DejaVu Sans"/>
              </a:rPr>
              <a:t>Forwarding</a:t>
            </a:r>
            <a:endParaRPr b="0" lang="en-US" sz="4400" spc="-1" strike="noStrike">
              <a:latin typeface="Arial"/>
            </a:endParaRPr>
          </a:p>
        </p:txBody>
      </p:sp>
      <p:sp>
        <p:nvSpPr>
          <p:cNvPr id="159" name="CustomShape 2"/>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rmAutofit/>
          </a:bodyPr>
          <a:p>
            <a:pPr>
              <a:lnSpc>
                <a:spcPct val="100000"/>
              </a:lnSpc>
              <a:spcAft>
                <a:spcPts val="601"/>
              </a:spcAft>
            </a:pPr>
            <a:r>
              <a:rPr b="1" lang="en-US" sz="1200" spc="-1" strike="noStrike">
                <a:solidFill>
                  <a:srgbClr val="000000"/>
                </a:solidFill>
                <a:latin typeface="Arial"/>
                <a:ea typeface="DejaVu Sans"/>
              </a:rPr>
              <a:t>18.</a:t>
            </a:r>
            <a:fld id="{7207148B-B535-4BEB-8538-872D5A85D48B}" type="slidenum">
              <a:rPr b="1" lang="en-US" sz="1200" spc="-1" strike="noStrike">
                <a:solidFill>
                  <a:srgbClr val="000000"/>
                </a:solidFill>
                <a:latin typeface="Arial"/>
                <a:ea typeface="DejaVu Sans"/>
              </a:rPr>
              <a:t>7</a:t>
            </a:fld>
            <a:endParaRPr b="0" lang="en-US" sz="1200" spc="-1" strike="noStrike">
              <a:latin typeface="Arial"/>
            </a:endParaRPr>
          </a:p>
        </p:txBody>
      </p:sp>
      <p:graphicFrame>
        <p:nvGraphicFramePr>
          <p:cNvPr id="1" name="Diagram1"/>
          <p:cNvGraphicFramePr/>
          <p:nvPr>
            <p:extLst>
              <p:ext uri="{D42A27DB-BD31-4B8C-83A1-F6EECF244321}">
                <p14:modId xmlns:p14="http://schemas.microsoft.com/office/powerpoint/2010/main" val="1857639037"/>
              </p:ext>
            </p:extLst>
          </p:nvPr>
        </p:nvGraphicFramePr>
        <p:xfrm>
          <a:off x="457200" y="1600200"/>
          <a:ext cx="8228520" cy="4524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7632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i="1" lang="en-US" sz="2000" spc="-1" strike="noStrike">
                <a:solidFill>
                  <a:srgbClr val="1c1c1c"/>
                </a:solidFill>
                <a:latin typeface="Baby Kruffy"/>
                <a:ea typeface="ヒラギノ角ゴ Pro W3"/>
              </a:rPr>
              <a:t>19.</a:t>
            </a:r>
            <a:fld id="{320DCEEB-B514-45AA-9517-A9F5BEF7A24E}" type="slidenum">
              <a:rPr b="1" i="1" lang="en-US" sz="2000" spc="-1" strike="noStrike">
                <a:solidFill>
                  <a:srgbClr val="1c1c1c"/>
                </a:solidFill>
                <a:latin typeface="Baby Kruffy"/>
                <a:ea typeface="ヒラギノ角ゴ Pro W3"/>
              </a:rPr>
              <a:t>7</a:t>
            </a:fld>
            <a:endParaRPr b="0" lang="en-US" sz="2000" spc="-1" strike="noStrike">
              <a:latin typeface="Arial"/>
            </a:endParaRPr>
          </a:p>
        </p:txBody>
      </p:sp>
      <p:sp>
        <p:nvSpPr>
          <p:cNvPr id="670"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671"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672"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673"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674"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675"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676"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677" name="Line 9"/>
          <p:cNvSpPr/>
          <p:nvPr/>
        </p:nvSpPr>
        <p:spPr>
          <a:xfrm>
            <a:off x="457200" y="2666880"/>
            <a:ext cx="8153280" cy="0"/>
          </a:xfrm>
          <a:prstGeom prst="line">
            <a:avLst/>
          </a:prstGeom>
          <a:ln w="76320">
            <a:solidFill>
              <a:schemeClr val="accent1">
                <a:hueOff val="0"/>
                <a:satOff val="0"/>
                <a:lumOff val="0"/>
                <a:alphaOff val="0"/>
              </a:schemeClr>
            </a:solidFill>
            <a:round/>
          </a:ln>
        </p:spPr>
        <p:style>
          <a:lnRef idx="2"/>
          <a:fillRef idx="0"/>
          <a:effectRef idx="0"/>
          <a:fontRef idx="minor"/>
        </p:style>
      </p:sp>
      <p:sp>
        <p:nvSpPr>
          <p:cNvPr id="678" name="Line 10"/>
          <p:cNvSpPr/>
          <p:nvPr/>
        </p:nvSpPr>
        <p:spPr>
          <a:xfrm>
            <a:off x="458640" y="5410080"/>
            <a:ext cx="8153280" cy="0"/>
          </a:xfrm>
          <a:prstGeom prst="line">
            <a:avLst/>
          </a:prstGeom>
          <a:ln w="76320">
            <a:solidFill>
              <a:srgbClr val="009900"/>
            </a:solidFill>
            <a:round/>
          </a:ln>
        </p:spPr>
        <p:style>
          <a:lnRef idx="0"/>
          <a:fillRef idx="0"/>
          <a:effectRef idx="0"/>
          <a:fontRef idx="minor"/>
        </p:style>
      </p:sp>
      <p:sp>
        <p:nvSpPr>
          <p:cNvPr id="679" name="CustomShape 11"/>
          <p:cNvSpPr/>
          <p:nvPr/>
        </p:nvSpPr>
        <p:spPr>
          <a:xfrm>
            <a:off x="495360" y="2759040"/>
            <a:ext cx="8076240" cy="2526840"/>
          </a:xfrm>
          <a:prstGeom prst="rect">
            <a:avLst/>
          </a:prstGeom>
          <a:solidFill>
            <a:srgbClr val="99ff33"/>
          </a:solidFill>
          <a:ln>
            <a:noFill/>
          </a:ln>
        </p:spPr>
        <p:style>
          <a:lnRef idx="0"/>
          <a:fillRef idx="0"/>
          <a:effectRef idx="0"/>
          <a:fontRef idx="minor"/>
        </p:style>
        <p:txBody>
          <a:bodyPr lIns="90000" rIns="90000" tIns="45000" bIns="45000">
            <a:spAutoFit/>
          </a:bodyPr>
          <a:p>
            <a:pPr algn="ctr">
              <a:lnSpc>
                <a:spcPct val="100000"/>
              </a:lnSpc>
            </a:pPr>
            <a:r>
              <a:rPr b="1" lang="en-US" sz="3200" spc="-1" strike="noStrike">
                <a:solidFill>
                  <a:srgbClr val="000000"/>
                </a:solidFill>
                <a:latin typeface="Arial"/>
                <a:ea typeface="ヒラギノ角ゴ Pro W3"/>
              </a:rPr>
              <a:t>The first address in a block is </a:t>
            </a:r>
            <a:br/>
            <a:r>
              <a:rPr b="1" lang="en-US" sz="3200" spc="-1" strike="noStrike">
                <a:solidFill>
                  <a:srgbClr val="000000"/>
                </a:solidFill>
                <a:latin typeface="Arial"/>
                <a:ea typeface="ヒラギノ角ゴ Pro W3"/>
              </a:rPr>
              <a:t>normally not assigned to any device; </a:t>
            </a:r>
            <a:br/>
            <a:r>
              <a:rPr b="1" lang="en-US" sz="3200" spc="-1" strike="noStrike">
                <a:solidFill>
                  <a:srgbClr val="000000"/>
                </a:solidFill>
                <a:latin typeface="Arial"/>
                <a:ea typeface="ヒラギノ角ゴ Pro W3"/>
              </a:rPr>
              <a:t>it is used as the network address that represents the organization </a:t>
            </a:r>
            <a:br/>
            <a:r>
              <a:rPr b="1" lang="en-US" sz="3200" spc="-1" strike="noStrike">
                <a:solidFill>
                  <a:srgbClr val="000000"/>
                </a:solidFill>
                <a:latin typeface="Arial"/>
                <a:ea typeface="ヒラギノ角ゴ Pro W3"/>
              </a:rPr>
              <a:t>to the rest of the world.</a:t>
            </a:r>
            <a:endParaRPr b="0" lang="en-US" sz="3200" spc="-1" strike="noStrike">
              <a:latin typeface="Arial"/>
            </a:endParaRPr>
          </a:p>
        </p:txBody>
      </p:sp>
      <p:grpSp>
        <p:nvGrpSpPr>
          <p:cNvPr id="680" name="Group 12"/>
          <p:cNvGrpSpPr/>
          <p:nvPr/>
        </p:nvGrpSpPr>
        <p:grpSpPr>
          <a:xfrm>
            <a:off x="457200" y="1981080"/>
            <a:ext cx="1141920" cy="565560"/>
            <a:chOff x="457200" y="1981080"/>
            <a:chExt cx="1141920" cy="565560"/>
          </a:xfrm>
        </p:grpSpPr>
        <p:pic>
          <p:nvPicPr>
            <p:cNvPr id="681" name="Picture 13" descr=""/>
            <p:cNvPicPr/>
            <p:nvPr/>
          </p:nvPicPr>
          <p:blipFill>
            <a:blip r:embed="rId1"/>
            <a:stretch/>
          </p:blipFill>
          <p:spPr>
            <a:xfrm>
              <a:off x="457200" y="1981080"/>
              <a:ext cx="1141920" cy="565560"/>
            </a:xfrm>
            <a:prstGeom prst="rect">
              <a:avLst/>
            </a:prstGeom>
            <a:ln>
              <a:noFill/>
            </a:ln>
          </p:spPr>
        </p:pic>
        <p:sp>
          <p:nvSpPr>
            <p:cNvPr id="682" name="CustomShape 13"/>
            <p:cNvSpPr/>
            <p:nvPr/>
          </p:nvSpPr>
          <p:spPr>
            <a:xfrm>
              <a:off x="591840" y="1981080"/>
              <a:ext cx="8708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2800" spc="-1" strike="noStrike">
                  <a:solidFill>
                    <a:srgbClr val="ff0000"/>
                  </a:solidFill>
                  <a:latin typeface="Times New Roman"/>
                  <a:ea typeface="ヒラギノ角ゴ Pro W3"/>
                </a:rPr>
                <a:t>Note</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76320" y="6400800"/>
            <a:ext cx="1904040" cy="456120"/>
          </a:xfrm>
          <a:prstGeom prst="rect">
            <a:avLst/>
          </a:prstGeom>
          <a:noFill/>
          <a:ln>
            <a:noFill/>
          </a:ln>
        </p:spPr>
        <p:style>
          <a:lnRef idx="0"/>
          <a:fillRef idx="0"/>
          <a:effectRef idx="0"/>
          <a:fontRef idx="minor"/>
        </p:style>
      </p:sp>
      <p:sp>
        <p:nvSpPr>
          <p:cNvPr id="684" name="Line 2"/>
          <p:cNvSpPr/>
          <p:nvPr/>
        </p:nvSpPr>
        <p:spPr>
          <a:xfrm>
            <a:off x="152280" y="152280"/>
            <a:ext cx="8763120" cy="0"/>
          </a:xfrm>
          <a:prstGeom prst="line">
            <a:avLst/>
          </a:prstGeom>
          <a:ln w="76320">
            <a:solidFill>
              <a:schemeClr val="hlink"/>
            </a:solidFill>
            <a:round/>
          </a:ln>
        </p:spPr>
        <p:style>
          <a:lnRef idx="0"/>
          <a:fillRef idx="0"/>
          <a:effectRef idx="0"/>
          <a:fontRef idx="minor"/>
        </p:style>
      </p:sp>
      <p:sp>
        <p:nvSpPr>
          <p:cNvPr id="685" name="Line 3"/>
          <p:cNvSpPr/>
          <p:nvPr/>
        </p:nvSpPr>
        <p:spPr>
          <a:xfrm>
            <a:off x="152280" y="990360"/>
            <a:ext cx="8763120" cy="0"/>
          </a:xfrm>
          <a:prstGeom prst="line">
            <a:avLst/>
          </a:prstGeom>
          <a:ln w="19080">
            <a:solidFill>
              <a:schemeClr val="hlink"/>
            </a:solidFill>
            <a:round/>
          </a:ln>
        </p:spPr>
        <p:style>
          <a:lnRef idx="0"/>
          <a:fillRef idx="0"/>
          <a:effectRef idx="0"/>
          <a:fontRef idx="minor"/>
        </p:style>
      </p:sp>
      <p:sp>
        <p:nvSpPr>
          <p:cNvPr id="686" name="CustomShape 4"/>
          <p:cNvSpPr/>
          <p:nvPr/>
        </p:nvSpPr>
        <p:spPr>
          <a:xfrm>
            <a:off x="319680" y="380880"/>
            <a:ext cx="56620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2000" spc="-1" strike="noStrike">
                <a:solidFill>
                  <a:srgbClr val="000000"/>
                </a:solidFill>
                <a:latin typeface="Times New Roman"/>
                <a:ea typeface="ヒラギノ角ゴ Pro W3"/>
              </a:rPr>
              <a:t>Configuration and addresses in a subnetted network</a:t>
            </a:r>
            <a:endParaRPr b="0" lang="en-US" sz="2000" spc="-1" strike="noStrike">
              <a:latin typeface="Arial"/>
            </a:endParaRPr>
          </a:p>
        </p:txBody>
      </p:sp>
      <p:sp>
        <p:nvSpPr>
          <p:cNvPr id="687" name="Line 5"/>
          <p:cNvSpPr/>
          <p:nvPr/>
        </p:nvSpPr>
        <p:spPr>
          <a:xfrm>
            <a:off x="152280" y="6248160"/>
            <a:ext cx="8763120" cy="0"/>
          </a:xfrm>
          <a:prstGeom prst="line">
            <a:avLst/>
          </a:prstGeom>
          <a:ln w="76320">
            <a:solidFill>
              <a:schemeClr val="hlink"/>
            </a:solidFill>
            <a:round/>
          </a:ln>
        </p:spPr>
        <p:style>
          <a:lnRef idx="0"/>
          <a:fillRef idx="0"/>
          <a:effectRef idx="0"/>
          <a:fontRef idx="minor"/>
        </p:style>
      </p:sp>
      <p:pic>
        <p:nvPicPr>
          <p:cNvPr id="688" name="Picture 6" descr=""/>
          <p:cNvPicPr/>
          <p:nvPr/>
        </p:nvPicPr>
        <p:blipFill>
          <a:blip r:embed="rId1"/>
          <a:stretch/>
        </p:blipFill>
        <p:spPr>
          <a:xfrm>
            <a:off x="1600200" y="1506600"/>
            <a:ext cx="5437800" cy="45122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28440" y="60948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Make a forwarding table for router R1 using the configuration in Figure 18.33.</a:t>
            </a:r>
            <a:endParaRPr b="0" lang="en-US" sz="2800" spc="-1" strike="noStrike">
              <a:latin typeface="Arial"/>
            </a:endParaRPr>
          </a:p>
        </p:txBody>
      </p:sp>
      <p:grpSp>
        <p:nvGrpSpPr>
          <p:cNvPr id="690" name="Group 2"/>
          <p:cNvGrpSpPr/>
          <p:nvPr/>
        </p:nvGrpSpPr>
        <p:grpSpPr>
          <a:xfrm>
            <a:off x="-154080" y="0"/>
            <a:ext cx="9297000" cy="608400"/>
            <a:chOff x="-154080" y="0"/>
            <a:chExt cx="9297000" cy="608400"/>
          </a:xfrm>
        </p:grpSpPr>
        <p:sp>
          <p:nvSpPr>
            <p:cNvPr id="691"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692"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18.7</a:t>
              </a:r>
              <a:endParaRPr b="0" lang="en-US" sz="3200" spc="-1" strike="noStrike">
                <a:latin typeface="Arial"/>
              </a:endParaRPr>
            </a:p>
          </p:txBody>
        </p:sp>
      </p:grpSp>
      <p:sp>
        <p:nvSpPr>
          <p:cNvPr id="693" name="CustomShape 5"/>
          <p:cNvSpPr/>
          <p:nvPr/>
        </p:nvSpPr>
        <p:spPr>
          <a:xfrm>
            <a:off x="152280" y="175248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2800" spc="-1" strike="noStrike">
                <a:solidFill>
                  <a:srgbClr val="ff0000"/>
                </a:solidFill>
                <a:latin typeface="Times New Roman"/>
                <a:ea typeface="DejaVu Sans"/>
              </a:rPr>
              <a:t>Solution</a:t>
            </a:r>
            <a:endParaRPr b="0" lang="en-US" sz="2800" spc="-1" strike="noStrike">
              <a:latin typeface="Arial"/>
            </a:endParaRPr>
          </a:p>
          <a:p>
            <a:pPr algn="just">
              <a:lnSpc>
                <a:spcPct val="100000"/>
              </a:lnSpc>
            </a:pPr>
            <a:r>
              <a:rPr b="0" lang="en-US" sz="2800" spc="-1" strike="noStrike">
                <a:solidFill>
                  <a:srgbClr val="000000"/>
                </a:solidFill>
                <a:latin typeface="Times New Roman"/>
                <a:ea typeface="DejaVu Sans"/>
              </a:rPr>
              <a:t>Table 18.2 shows the corresponding table.</a:t>
            </a:r>
            <a:endParaRPr b="0" lang="en-US" sz="2800" spc="-1" strike="noStrike">
              <a:latin typeface="Arial"/>
            </a:endParaRPr>
          </a:p>
        </p:txBody>
      </p:sp>
      <p:sp>
        <p:nvSpPr>
          <p:cNvPr id="694" name="CustomShape 6"/>
          <p:cNvSpPr/>
          <p:nvPr/>
        </p:nvSpPr>
        <p:spPr>
          <a:xfrm>
            <a:off x="609480" y="2967120"/>
            <a:ext cx="8152200" cy="760320"/>
          </a:xfrm>
          <a:prstGeom prst="rect">
            <a:avLst/>
          </a:prstGeom>
          <a:solidFill>
            <a:srgbClr val="ffffff"/>
          </a:solid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0000"/>
                </a:solidFill>
                <a:latin typeface="Times-BoldItalic"/>
                <a:ea typeface="DejaVu Sans"/>
              </a:rPr>
              <a:t>Table 18.2</a:t>
            </a:r>
            <a:r>
              <a:rPr b="0" lang="en-US" sz="2000" spc="-1" strike="noStrike">
                <a:solidFill>
                  <a:srgbClr val="ff0000"/>
                </a:solidFill>
                <a:latin typeface="Times-BoldItalic"/>
                <a:ea typeface="DejaVu Sans"/>
              </a:rPr>
              <a:t>:  </a:t>
            </a:r>
            <a:r>
              <a:rPr b="1" lang="en-US" sz="2000" spc="-1" strike="noStrike">
                <a:solidFill>
                  <a:srgbClr val="002060"/>
                </a:solidFill>
                <a:latin typeface="Times-BoldItalic"/>
                <a:ea typeface="DejaVu Sans"/>
              </a:rPr>
              <a:t>Forwarding table for router R1 in Figure 4.46</a:t>
            </a:r>
            <a:endParaRPr b="0" lang="en-US" sz="2000" spc="-1" strike="noStrike">
              <a:latin typeface="Arial"/>
            </a:endParaRPr>
          </a:p>
        </p:txBody>
      </p:sp>
      <p:grpSp>
        <p:nvGrpSpPr>
          <p:cNvPr id="695" name="Group 7"/>
          <p:cNvGrpSpPr/>
          <p:nvPr/>
        </p:nvGrpSpPr>
        <p:grpSpPr>
          <a:xfrm>
            <a:off x="547560" y="3541680"/>
            <a:ext cx="8088840" cy="2553120"/>
            <a:chOff x="547560" y="3541680"/>
            <a:chExt cx="8088840" cy="2553120"/>
          </a:xfrm>
        </p:grpSpPr>
        <p:pic>
          <p:nvPicPr>
            <p:cNvPr id="696" name="Picture 3" descr=""/>
            <p:cNvPicPr/>
            <p:nvPr/>
          </p:nvPicPr>
          <p:blipFill>
            <a:blip r:embed="rId1"/>
            <a:stretch/>
          </p:blipFill>
          <p:spPr>
            <a:xfrm>
              <a:off x="547560" y="3541680"/>
              <a:ext cx="8088840" cy="2553120"/>
            </a:xfrm>
            <a:prstGeom prst="rect">
              <a:avLst/>
            </a:prstGeom>
            <a:ln>
              <a:noFill/>
            </a:ln>
          </p:spPr>
        </p:pic>
        <p:sp>
          <p:nvSpPr>
            <p:cNvPr id="697" name="CustomShape 8"/>
            <p:cNvSpPr/>
            <p:nvPr/>
          </p:nvSpPr>
          <p:spPr>
            <a:xfrm>
              <a:off x="651600" y="3541680"/>
              <a:ext cx="7806240" cy="2437920"/>
            </a:xfrm>
            <a:prstGeom prst="rect">
              <a:avLst/>
            </a:prstGeom>
            <a:noFill/>
            <a:ln w="101520">
              <a:solidFill>
                <a:srgbClr val="0000cc"/>
              </a:solidFill>
              <a:round/>
            </a:ln>
          </p:spPr>
          <p:style>
            <a:lnRef idx="0"/>
            <a:fillRef idx="0"/>
            <a:effectRef idx="0"/>
            <a:fontRef idx="minor"/>
          </p:style>
        </p:sp>
      </p:grpSp>
      <p:sp>
        <p:nvSpPr>
          <p:cNvPr id="698" name="CustomShape 9"/>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F26585E9-CA98-4049-B9E7-4BE6EFD6A4B5}"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031" dur="indefinite" restart="never" nodeType="tmRoot">
          <p:childTnLst>
            <p:seq>
              <p:cTn id="1032" dur="indefinite" nodeType="mainSeq">
                <p:childTnLst>
                  <p:par>
                    <p:cTn id="1033" nodeType="clickEffect" fill="hold">
                      <p:stCondLst>
                        <p:cond delay="indefinite"/>
                      </p:stCondLst>
                      <p:childTnLst>
                        <p:par>
                          <p:cTn id="1034" nodeType="withEffect" fill="hold">
                            <p:stCondLst>
                              <p:cond delay="0"/>
                            </p:stCondLst>
                            <p:childTnLst>
                              <p:par>
                                <p:cTn id="1035" nodeType="clickEffect" fill="hold" presetClass="entr" presetID="1">
                                  <p:stCondLst>
                                    <p:cond delay="0"/>
                                  </p:stCondLst>
                                  <p:childTnLst>
                                    <p:set>
                                      <p:cBhvr>
                                        <p:cTn id="1036" dur="1" fill="hold">
                                          <p:stCondLst>
                                            <p:cond delay="0"/>
                                          </p:stCondLst>
                                        </p:cTn>
                                        <p:tgtEl>
                                          <p:spTgt spid="693"/>
                                        </p:tgtEl>
                                        <p:attrNameLst>
                                          <p:attrName>style.visibility</p:attrName>
                                        </p:attrNameLst>
                                      </p:cBhvr>
                                      <p:to>
                                        <p:strVal val="visible"/>
                                      </p:to>
                                    </p:set>
                                  </p:childTnLst>
                                </p:cTn>
                              </p:par>
                            </p:childTnLst>
                          </p:cTn>
                        </p:par>
                      </p:childTnLst>
                    </p:cTn>
                  </p:par>
                  <p:par>
                    <p:cTn id="1037" nodeType="clickEffect" fill="hold">
                      <p:stCondLst>
                        <p:cond delay="indefinite"/>
                      </p:stCondLst>
                      <p:childTnLst>
                        <p:par>
                          <p:cTn id="1038" nodeType="withEffect" fill="hold">
                            <p:stCondLst>
                              <p:cond delay="0"/>
                            </p:stCondLst>
                            <p:childTnLst>
                              <p:par>
                                <p:cTn id="1039" nodeType="clickEffect" fill="hold" presetClass="entr" presetID="22" presetSubtype="1">
                                  <p:stCondLst>
                                    <p:cond delay="0"/>
                                  </p:stCondLst>
                                  <p:childTnLst>
                                    <p:set>
                                      <p:cBhvr>
                                        <p:cTn id="1040" dur="1" fill="hold">
                                          <p:stCondLst>
                                            <p:cond delay="0"/>
                                          </p:stCondLst>
                                        </p:cTn>
                                        <p:tgtEl>
                                          <p:spTgt spid="695"/>
                                        </p:tgtEl>
                                        <p:attrNameLst>
                                          <p:attrName>style.visibility</p:attrName>
                                        </p:attrNameLst>
                                      </p:cBhvr>
                                      <p:to>
                                        <p:strVal val="visible"/>
                                      </p:to>
                                    </p:set>
                                    <p:animEffect filter="wipe(up)" transition="in">
                                      <p:cBhvr additive="repl">
                                        <p:cTn id="1041" dur="500"/>
                                        <p:tgtEl>
                                          <p:spTgt spid="695"/>
                                        </p:tgtEl>
                                      </p:cBhvr>
                                    </p:animEffect>
                                  </p:childTnLst>
                                </p:cTn>
                              </p:par>
                              <p:par>
                                <p:cTn id="1042" nodeType="withEffect" fill="hold" presetClass="entr" presetID="22" presetSubtype="1">
                                  <p:stCondLst>
                                    <p:cond delay="0"/>
                                  </p:stCondLst>
                                  <p:childTnLst>
                                    <p:set>
                                      <p:cBhvr>
                                        <p:cTn id="1043" dur="1" fill="hold">
                                          <p:stCondLst>
                                            <p:cond delay="0"/>
                                          </p:stCondLst>
                                        </p:cTn>
                                        <p:tgtEl>
                                          <p:spTgt spid="694"/>
                                        </p:tgtEl>
                                        <p:attrNameLst>
                                          <p:attrName>style.visibility</p:attrName>
                                        </p:attrNameLst>
                                      </p:cBhvr>
                                      <p:to>
                                        <p:strVal val="visible"/>
                                      </p:to>
                                    </p:set>
                                    <p:animEffect filter="wipe(up)" transition="in">
                                      <p:cBhvr additive="repl">
                                        <p:cTn id="1044" dur="5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666BC23F-9148-45D4-AC01-769B1869E4F3}"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700"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18.33: </a:t>
            </a:r>
            <a:r>
              <a:rPr b="1" i="1" lang="en-US" sz="2000" spc="-1" strike="noStrike">
                <a:solidFill>
                  <a:srgbClr val="000000"/>
                </a:solidFill>
                <a:latin typeface="Times-BoldItalic"/>
                <a:ea typeface="DejaVu Sans"/>
              </a:rPr>
              <a:t>Configuration for Example 4.7</a:t>
            </a:r>
            <a:endParaRPr b="0" lang="en-US" sz="2000" spc="-1" strike="noStrike">
              <a:latin typeface="Arial"/>
            </a:endParaRPr>
          </a:p>
        </p:txBody>
      </p:sp>
      <p:pic>
        <p:nvPicPr>
          <p:cNvPr id="701" name="Picture 5" descr=""/>
          <p:cNvPicPr/>
          <p:nvPr/>
        </p:nvPicPr>
        <p:blipFill>
          <a:blip r:embed="rId1"/>
          <a:stretch/>
        </p:blipFill>
        <p:spPr>
          <a:xfrm>
            <a:off x="1144440" y="1143000"/>
            <a:ext cx="6779160" cy="5080680"/>
          </a:xfrm>
          <a:prstGeom prst="rect">
            <a:avLst/>
          </a:prstGeom>
          <a:ln>
            <a:noFill/>
          </a:ln>
        </p:spPr>
      </p:pic>
    </p:spTree>
  </p:cSld>
  <mc:AlternateContent>
    <mc:Choice Requires="p14">
      <p:transition spd="slow" p14:dur="2000"/>
    </mc:Choice>
    <mc:Fallback>
      <p:transition spd="slow"/>
    </mc:Fallback>
  </mc:AlternateContent>
  <p:timing>
    <p:tnLst>
      <p:par>
        <p:cTn id="1045" dur="indefinite" restart="never" nodeType="tmRoot">
          <p:childTnLst>
            <p:seq>
              <p:cTn id="1046" dur="indefinite" nodeType="mainSeq">
                <p:childTnLst>
                  <p:par>
                    <p:cTn id="1047" nodeType="clickEffect" fill="hold">
                      <p:stCondLst>
                        <p:cond delay="indefinite"/>
                      </p:stCondLst>
                      <p:childTnLst>
                        <p:par>
                          <p:cTn id="1048" nodeType="withEffect" fill="hold">
                            <p:stCondLst>
                              <p:cond delay="0"/>
                            </p:stCondLst>
                            <p:childTnLst>
                              <p:par>
                                <p:cTn id="1049" nodeType="clickEffect" fill="hold" presetClass="entr" presetID="21" presetSubtype="1">
                                  <p:stCondLst>
                                    <p:cond delay="0"/>
                                  </p:stCondLst>
                                  <p:childTnLst>
                                    <p:set>
                                      <p:cBhvr>
                                        <p:cTn id="1050" dur="1" fill="hold">
                                          <p:stCondLst>
                                            <p:cond delay="0"/>
                                          </p:stCondLst>
                                        </p:cTn>
                                        <p:tgtEl>
                                          <p:spTgt spid="701"/>
                                        </p:tgtEl>
                                        <p:attrNameLst>
                                          <p:attrName>style.visibility</p:attrName>
                                        </p:attrNameLst>
                                      </p:cBhvr>
                                      <p:to>
                                        <p:strVal val="visible"/>
                                      </p:to>
                                    </p:set>
                                    <p:animEffect filter="wheel(1)" transition="in">
                                      <p:cBhvr additive="repl">
                                        <p:cTn id="1051" dur="2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76320" y="69696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Instead of Table 18.2, we can use Table 18.3, in which the network address/mask is given in bits.</a:t>
            </a:r>
            <a:endParaRPr b="0" lang="en-US" sz="2800" spc="-1" strike="noStrike">
              <a:latin typeface="Arial"/>
            </a:endParaRPr>
          </a:p>
        </p:txBody>
      </p:sp>
      <p:grpSp>
        <p:nvGrpSpPr>
          <p:cNvPr id="703" name="Group 2"/>
          <p:cNvGrpSpPr/>
          <p:nvPr/>
        </p:nvGrpSpPr>
        <p:grpSpPr>
          <a:xfrm>
            <a:off x="-154080" y="0"/>
            <a:ext cx="9297000" cy="608400"/>
            <a:chOff x="-154080" y="0"/>
            <a:chExt cx="9297000" cy="608400"/>
          </a:xfrm>
        </p:grpSpPr>
        <p:sp>
          <p:nvSpPr>
            <p:cNvPr id="704"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705"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18.8</a:t>
              </a:r>
              <a:endParaRPr b="0" lang="en-US" sz="3200" spc="-1" strike="noStrike">
                <a:latin typeface="Arial"/>
              </a:endParaRPr>
            </a:p>
          </p:txBody>
        </p:sp>
      </p:grpSp>
      <p:sp>
        <p:nvSpPr>
          <p:cNvPr id="706" name="CustomShape 5"/>
          <p:cNvSpPr/>
          <p:nvPr/>
        </p:nvSpPr>
        <p:spPr>
          <a:xfrm>
            <a:off x="533520" y="1752480"/>
            <a:ext cx="7999920" cy="760320"/>
          </a:xfrm>
          <a:prstGeom prst="rect">
            <a:avLst/>
          </a:prstGeom>
          <a:solidFill>
            <a:srgbClr val="ffffff"/>
          </a:solid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0000"/>
                </a:solidFill>
                <a:latin typeface="Times-BoldItalic"/>
                <a:ea typeface="DejaVu Sans"/>
              </a:rPr>
              <a:t>Table 18.3</a:t>
            </a:r>
            <a:r>
              <a:rPr b="0" lang="en-US" sz="2000" spc="-1" strike="noStrike">
                <a:solidFill>
                  <a:srgbClr val="ff0000"/>
                </a:solidFill>
                <a:latin typeface="Times-BoldItalic"/>
                <a:ea typeface="DejaVu Sans"/>
              </a:rPr>
              <a:t>:  </a:t>
            </a:r>
            <a:r>
              <a:rPr b="1" lang="en-US" sz="2000" spc="-1" strike="noStrike">
                <a:solidFill>
                  <a:srgbClr val="002060"/>
                </a:solidFill>
                <a:latin typeface="Times-BoldItalic"/>
                <a:ea typeface="DejaVu Sans"/>
              </a:rPr>
              <a:t>Forwarding table for router R1 using prefix bits</a:t>
            </a:r>
            <a:endParaRPr b="0" lang="en-US" sz="2000" spc="-1" strike="noStrike">
              <a:latin typeface="Arial"/>
            </a:endParaRPr>
          </a:p>
        </p:txBody>
      </p:sp>
      <p:sp>
        <p:nvSpPr>
          <p:cNvPr id="707" name="CustomShape 6"/>
          <p:cNvSpPr/>
          <p:nvPr/>
        </p:nvSpPr>
        <p:spPr>
          <a:xfrm>
            <a:off x="76320" y="4876920"/>
            <a:ext cx="8838000" cy="13694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When a packet arrives whose leftmost 26 bits in the destination address match the bits in the first row, the packet is sent out from interface m2. And so on.</a:t>
            </a:r>
            <a:endParaRPr b="0" lang="en-US" sz="2800" spc="-1" strike="noStrike">
              <a:latin typeface="Arial"/>
            </a:endParaRPr>
          </a:p>
        </p:txBody>
      </p:sp>
      <p:grpSp>
        <p:nvGrpSpPr>
          <p:cNvPr id="708" name="Group 7"/>
          <p:cNvGrpSpPr/>
          <p:nvPr/>
        </p:nvGrpSpPr>
        <p:grpSpPr>
          <a:xfrm>
            <a:off x="345960" y="2478240"/>
            <a:ext cx="8312760" cy="2321280"/>
            <a:chOff x="345960" y="2478240"/>
            <a:chExt cx="8312760" cy="2321280"/>
          </a:xfrm>
        </p:grpSpPr>
        <p:pic>
          <p:nvPicPr>
            <p:cNvPr id="709" name="Picture 2" descr=""/>
            <p:cNvPicPr/>
            <p:nvPr/>
          </p:nvPicPr>
          <p:blipFill>
            <a:blip r:embed="rId1"/>
            <a:stretch/>
          </p:blipFill>
          <p:spPr>
            <a:xfrm>
              <a:off x="351360" y="2478240"/>
              <a:ext cx="8307360" cy="2321280"/>
            </a:xfrm>
            <a:prstGeom prst="rect">
              <a:avLst/>
            </a:prstGeom>
            <a:ln>
              <a:noFill/>
            </a:ln>
          </p:spPr>
        </p:pic>
        <p:sp>
          <p:nvSpPr>
            <p:cNvPr id="710" name="CustomShape 8"/>
            <p:cNvSpPr/>
            <p:nvPr/>
          </p:nvSpPr>
          <p:spPr>
            <a:xfrm>
              <a:off x="345960" y="2584800"/>
              <a:ext cx="8186760" cy="2101320"/>
            </a:xfrm>
            <a:prstGeom prst="rect">
              <a:avLst/>
            </a:prstGeom>
            <a:noFill/>
            <a:ln w="101520">
              <a:solidFill>
                <a:srgbClr val="0000cc"/>
              </a:solidFill>
              <a:round/>
            </a:ln>
          </p:spPr>
          <p:style>
            <a:lnRef idx="0"/>
            <a:fillRef idx="0"/>
            <a:effectRef idx="0"/>
            <a:fontRef idx="minor"/>
          </p:style>
        </p:sp>
      </p:grpSp>
      <p:sp>
        <p:nvSpPr>
          <p:cNvPr id="711" name="CustomShape 9"/>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EAEC0EB-0AD1-4ED9-B3C7-88A30E2D1378}"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052" dur="indefinite" restart="never" nodeType="tmRoot">
          <p:childTnLst>
            <p:seq>
              <p:cTn id="1053" dur="indefinite" nodeType="mainSeq">
                <p:childTnLst>
                  <p:par>
                    <p:cTn id="1054" nodeType="clickEffect" fill="hold">
                      <p:stCondLst>
                        <p:cond delay="indefinite"/>
                      </p:stCondLst>
                      <p:childTnLst>
                        <p:par>
                          <p:cTn id="1055" nodeType="withEffect" fill="hold">
                            <p:stCondLst>
                              <p:cond delay="0"/>
                            </p:stCondLst>
                            <p:childTnLst>
                              <p:par>
                                <p:cTn id="1056" nodeType="clickEffect" fill="hold" presetClass="entr" presetID="22" presetSubtype="1">
                                  <p:stCondLst>
                                    <p:cond delay="0"/>
                                  </p:stCondLst>
                                  <p:childTnLst>
                                    <p:set>
                                      <p:cBhvr>
                                        <p:cTn id="1057" dur="1" fill="hold">
                                          <p:stCondLst>
                                            <p:cond delay="0"/>
                                          </p:stCondLst>
                                        </p:cTn>
                                        <p:tgtEl>
                                          <p:spTgt spid="706"/>
                                        </p:tgtEl>
                                        <p:attrNameLst>
                                          <p:attrName>style.visibility</p:attrName>
                                        </p:attrNameLst>
                                      </p:cBhvr>
                                      <p:to>
                                        <p:strVal val="visible"/>
                                      </p:to>
                                    </p:set>
                                    <p:animEffect filter="wipe(up)" transition="in">
                                      <p:cBhvr additive="repl">
                                        <p:cTn id="1058" dur="500"/>
                                        <p:tgtEl>
                                          <p:spTgt spid="706"/>
                                        </p:tgtEl>
                                      </p:cBhvr>
                                    </p:animEffect>
                                  </p:childTnLst>
                                </p:cTn>
                              </p:par>
                              <p:par>
                                <p:cTn id="1059" nodeType="withEffect" fill="hold" presetClass="entr" presetID="22" presetSubtype="1">
                                  <p:stCondLst>
                                    <p:cond delay="0"/>
                                  </p:stCondLst>
                                  <p:childTnLst>
                                    <p:set>
                                      <p:cBhvr>
                                        <p:cTn id="1060" dur="1" fill="hold">
                                          <p:stCondLst>
                                            <p:cond delay="0"/>
                                          </p:stCondLst>
                                        </p:cTn>
                                        <p:tgtEl>
                                          <p:spTgt spid="708"/>
                                        </p:tgtEl>
                                        <p:attrNameLst>
                                          <p:attrName>style.visibility</p:attrName>
                                        </p:attrNameLst>
                                      </p:cBhvr>
                                      <p:to>
                                        <p:strVal val="visible"/>
                                      </p:to>
                                    </p:set>
                                    <p:animEffect filter="wipe(up)" transition="in">
                                      <p:cBhvr additive="repl">
                                        <p:cTn id="1061" dur="500"/>
                                        <p:tgtEl>
                                          <p:spTgt spid="708"/>
                                        </p:tgtEl>
                                      </p:cBhvr>
                                    </p:animEffect>
                                  </p:childTnLst>
                                </p:cTn>
                              </p:par>
                            </p:childTnLst>
                          </p:cTn>
                        </p:par>
                      </p:childTnLst>
                    </p:cTn>
                  </p:par>
                  <p:par>
                    <p:cTn id="1062" nodeType="clickEffect" fill="hold">
                      <p:stCondLst>
                        <p:cond delay="indefinite"/>
                      </p:stCondLst>
                      <p:childTnLst>
                        <p:par>
                          <p:cTn id="1063" nodeType="withEffect" fill="hold">
                            <p:stCondLst>
                              <p:cond delay="0"/>
                            </p:stCondLst>
                            <p:childTnLst>
                              <p:par>
                                <p:cTn id="1064" nodeType="clickEffect" fill="hold" presetClass="entr" presetID="1">
                                  <p:stCondLst>
                                    <p:cond delay="0"/>
                                  </p:stCondLst>
                                  <p:childTnLst>
                                    <p:set>
                                      <p:cBhvr>
                                        <p:cTn id="1065" dur="1" fill="hold">
                                          <p:stCondLst>
                                            <p:cond delay="0"/>
                                          </p:stCondLst>
                                        </p:cTn>
                                        <p:tgtEl>
                                          <p:spTgt spid="70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76320" y="69696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Show the forwarding process if a packet arrives at R1 in Figure 18.33 with the destination address 180.70.65.140.</a:t>
            </a:r>
            <a:endParaRPr b="0" lang="en-US" sz="2800" spc="-1" strike="noStrike">
              <a:latin typeface="Arial"/>
            </a:endParaRPr>
          </a:p>
        </p:txBody>
      </p:sp>
      <p:grpSp>
        <p:nvGrpSpPr>
          <p:cNvPr id="713" name="Group 2"/>
          <p:cNvGrpSpPr/>
          <p:nvPr/>
        </p:nvGrpSpPr>
        <p:grpSpPr>
          <a:xfrm>
            <a:off x="-154080" y="0"/>
            <a:ext cx="9297000" cy="608400"/>
            <a:chOff x="-154080" y="0"/>
            <a:chExt cx="9297000" cy="608400"/>
          </a:xfrm>
        </p:grpSpPr>
        <p:sp>
          <p:nvSpPr>
            <p:cNvPr id="714"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715" name="CustomShape 4"/>
            <p:cNvSpPr/>
            <p:nvPr/>
          </p:nvSpPr>
          <p:spPr>
            <a:xfrm>
              <a:off x="-154080" y="0"/>
              <a:ext cx="327024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18.9</a:t>
              </a:r>
              <a:endParaRPr b="0" lang="en-US" sz="3200" spc="-1" strike="noStrike">
                <a:latin typeface="Arial"/>
              </a:endParaRPr>
            </a:p>
          </p:txBody>
        </p:sp>
      </p:grpSp>
      <p:sp>
        <p:nvSpPr>
          <p:cNvPr id="716" name="CustomShape 5"/>
          <p:cNvSpPr/>
          <p:nvPr/>
        </p:nvSpPr>
        <p:spPr>
          <a:xfrm>
            <a:off x="76320" y="1905120"/>
            <a:ext cx="8838000" cy="46303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2800" spc="-1" strike="noStrike">
                <a:solidFill>
                  <a:srgbClr val="ff0000"/>
                </a:solidFill>
                <a:latin typeface="Times New Roman"/>
                <a:ea typeface="DejaVu Sans"/>
              </a:rPr>
              <a:t>Solution</a:t>
            </a:r>
            <a:endParaRPr b="0" lang="en-US" sz="2800" spc="-1" strike="noStrike">
              <a:latin typeface="Arial"/>
            </a:endParaRPr>
          </a:p>
          <a:p>
            <a:pPr algn="just">
              <a:lnSpc>
                <a:spcPct val="100000"/>
              </a:lnSpc>
            </a:pPr>
            <a:r>
              <a:rPr b="0" lang="en-US" sz="2800" spc="-1" strike="noStrike">
                <a:solidFill>
                  <a:srgbClr val="000000"/>
                </a:solidFill>
                <a:latin typeface="Times New Roman"/>
                <a:ea typeface="DejaVu Sans"/>
              </a:rPr>
              <a:t>The router performs the following steps:</a:t>
            </a:r>
            <a:endParaRPr b="0" lang="en-US" sz="2800" spc="-1" strike="noStrike">
              <a:latin typeface="Arial"/>
            </a:endParaRPr>
          </a:p>
          <a:p>
            <a:pPr algn="just">
              <a:lnSpc>
                <a:spcPct val="100000"/>
              </a:lnSpc>
            </a:pPr>
            <a:r>
              <a:rPr b="1" lang="en-US" sz="2800" spc="-1" strike="noStrike">
                <a:solidFill>
                  <a:srgbClr val="ff0000"/>
                </a:solidFill>
                <a:latin typeface="Times New Roman"/>
                <a:ea typeface="DejaVu Sans"/>
              </a:rPr>
              <a:t>18. </a:t>
            </a:r>
            <a:r>
              <a:rPr b="0" lang="en-US" sz="2800" spc="-1" strike="noStrike">
                <a:solidFill>
                  <a:srgbClr val="000000"/>
                </a:solidFill>
                <a:latin typeface="Times New Roman"/>
                <a:ea typeface="DejaVu Sans"/>
              </a:rPr>
              <a:t>The first mask (</a:t>
            </a:r>
            <a:r>
              <a:rPr b="1" lang="en-US" sz="2800" spc="-1" strike="noStrike">
                <a:solidFill>
                  <a:srgbClr val="ff0000"/>
                </a:solidFill>
                <a:latin typeface="Times New Roman"/>
                <a:ea typeface="DejaVu Sans"/>
              </a:rPr>
              <a:t>/26</a:t>
            </a:r>
            <a:r>
              <a:rPr b="0" lang="en-US" sz="2800" spc="-1" strike="noStrike">
                <a:solidFill>
                  <a:srgbClr val="000000"/>
                </a:solidFill>
                <a:latin typeface="Times New Roman"/>
                <a:ea typeface="DejaVu Sans"/>
              </a:rPr>
              <a:t>) is applied to the destination address. </a:t>
            </a:r>
            <a:br/>
            <a:r>
              <a:rPr b="0" lang="en-US" sz="2800" spc="-1" strike="noStrike">
                <a:solidFill>
                  <a:srgbClr val="000000"/>
                </a:solidFill>
                <a:latin typeface="Times New Roman"/>
                <a:ea typeface="DejaVu Sans"/>
              </a:rPr>
              <a:t>     The result is 180.70.65.128, which does not match the </a:t>
            </a:r>
            <a:br/>
            <a:r>
              <a:rPr b="0" lang="en-US" sz="2800" spc="-1" strike="noStrike">
                <a:solidFill>
                  <a:srgbClr val="000000"/>
                </a:solidFill>
                <a:latin typeface="Times New Roman"/>
                <a:ea typeface="DejaVu Sans"/>
              </a:rPr>
              <a:t>     corresponding network address.</a:t>
            </a:r>
            <a:endParaRPr b="0" lang="en-US" sz="2800" spc="-1" strike="noStrike">
              <a:latin typeface="Arial"/>
            </a:endParaRPr>
          </a:p>
          <a:p>
            <a:pPr algn="just">
              <a:lnSpc>
                <a:spcPct val="100000"/>
              </a:lnSpc>
            </a:pPr>
            <a:r>
              <a:rPr b="1" lang="en-US" sz="2800" spc="-1" strike="noStrike">
                <a:solidFill>
                  <a:srgbClr val="ff0000"/>
                </a:solidFill>
                <a:latin typeface="Times New Roman"/>
                <a:ea typeface="DejaVu Sans"/>
              </a:rPr>
              <a:t>2. </a:t>
            </a:r>
            <a:r>
              <a:rPr b="0" lang="en-US" sz="2800" spc="-1" strike="noStrike">
                <a:solidFill>
                  <a:srgbClr val="000000"/>
                </a:solidFill>
                <a:latin typeface="Times New Roman"/>
                <a:ea typeface="DejaVu Sans"/>
              </a:rPr>
              <a:t>The second mask (</a:t>
            </a:r>
            <a:r>
              <a:rPr b="1" lang="en-US" sz="2800" spc="-1" strike="noStrike">
                <a:solidFill>
                  <a:srgbClr val="ff0000"/>
                </a:solidFill>
                <a:latin typeface="Times New Roman"/>
                <a:ea typeface="DejaVu Sans"/>
              </a:rPr>
              <a:t>/25</a:t>
            </a:r>
            <a:r>
              <a:rPr b="0" lang="en-US" sz="2800" spc="-1" strike="noStrike">
                <a:solidFill>
                  <a:srgbClr val="000000"/>
                </a:solidFill>
                <a:latin typeface="Times New Roman"/>
                <a:ea typeface="DejaVu Sans"/>
              </a:rPr>
              <a:t>) is applied to the destination </a:t>
            </a:r>
            <a:br/>
            <a:r>
              <a:rPr b="0" lang="en-US" sz="2800" spc="-1" strike="noStrike">
                <a:solidFill>
                  <a:srgbClr val="000000"/>
                </a:solidFill>
                <a:latin typeface="Times New Roman"/>
                <a:ea typeface="DejaVu Sans"/>
              </a:rPr>
              <a:t>      address. The result is 180.70.65.128, which matches the </a:t>
            </a:r>
            <a:br/>
            <a:r>
              <a:rPr b="0" lang="en-US" sz="2800" spc="-1" strike="noStrike">
                <a:solidFill>
                  <a:srgbClr val="000000"/>
                </a:solidFill>
                <a:latin typeface="Times New Roman"/>
                <a:ea typeface="DejaVu Sans"/>
              </a:rPr>
              <a:t>      corresponding network address. The next-hop address </a:t>
            </a:r>
            <a:br/>
            <a:r>
              <a:rPr b="0" lang="en-US" sz="2800" spc="-1" strike="noStrike">
                <a:solidFill>
                  <a:srgbClr val="000000"/>
                </a:solidFill>
                <a:latin typeface="Times New Roman"/>
                <a:ea typeface="DejaVu Sans"/>
              </a:rPr>
              <a:t>      and the interface number m0 are extracted for </a:t>
            </a:r>
            <a:br/>
            <a:r>
              <a:rPr b="0" lang="en-US" sz="2800" spc="-1" strike="noStrike">
                <a:solidFill>
                  <a:srgbClr val="000000"/>
                </a:solidFill>
                <a:latin typeface="Times New Roman"/>
                <a:ea typeface="DejaVu Sans"/>
              </a:rPr>
              <a:t>      forwarding the packet (see Chapter 5).</a:t>
            </a:r>
            <a:endParaRPr b="0" lang="en-US" sz="2800" spc="-1" strike="noStrike">
              <a:latin typeface="Arial"/>
            </a:endParaRPr>
          </a:p>
        </p:txBody>
      </p:sp>
      <p:sp>
        <p:nvSpPr>
          <p:cNvPr id="717" name="CustomShape 6"/>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E9EF5D71-DF9C-4F80-98FB-63123E051B18}"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066" dur="indefinite" restart="never" nodeType="tmRoot">
          <p:childTnLst>
            <p:seq>
              <p:cTn id="1067" dur="indefinite" nodeType="mainSeq">
                <p:childTnLst>
                  <p:par>
                    <p:cTn id="1068" nodeType="clickEffect" fill="hold">
                      <p:stCondLst>
                        <p:cond delay="indefinite"/>
                      </p:stCondLst>
                      <p:childTnLst>
                        <p:par>
                          <p:cTn id="1069" nodeType="withEffect" fill="hold">
                            <p:stCondLst>
                              <p:cond delay="0"/>
                            </p:stCondLst>
                            <p:childTnLst>
                              <p:par>
                                <p:cTn id="1070" nodeType="clickEffect" fill="hold" presetClass="entr" presetID="2" presetSubtype="4">
                                  <p:stCondLst>
                                    <p:cond delay="0"/>
                                  </p:stCondLst>
                                  <p:childTnLst>
                                    <p:set>
                                      <p:cBhvr>
                                        <p:cTn id="1071" dur="1" fill="hold">
                                          <p:stCondLst>
                                            <p:cond delay="0"/>
                                          </p:stCondLst>
                                        </p:cTn>
                                        <p:tgtEl>
                                          <p:spTgt spid="716"/>
                                        </p:tgtEl>
                                        <p:attrNameLst>
                                          <p:attrName>style.visibility</p:attrName>
                                        </p:attrNameLst>
                                      </p:cBhvr>
                                      <p:to>
                                        <p:strVal val="visible"/>
                                      </p:to>
                                    </p:set>
                                    <p:anim calcmode="lin" valueType="num">
                                      <p:cBhvr additive="repl">
                                        <p:cTn id="1072" dur="500" fill="hold"/>
                                        <p:tgtEl>
                                          <p:spTgt spid="716"/>
                                        </p:tgtEl>
                                        <p:attrNameLst>
                                          <p:attrName>ppt_x</p:attrName>
                                        </p:attrNameLst>
                                      </p:cBhvr>
                                      <p:tavLst>
                                        <p:tav tm="0">
                                          <p:val>
                                            <p:strVal val="#ppt_x"/>
                                          </p:val>
                                        </p:tav>
                                        <p:tav tm="100000">
                                          <p:val>
                                            <p:strVal val="#ppt_x"/>
                                          </p:val>
                                        </p:tav>
                                      </p:tavLst>
                                    </p:anim>
                                    <p:anim calcmode="lin" valueType="num">
                                      <p:cBhvr additive="repl">
                                        <p:cTn id="1073"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13EB0FD2-D340-4493-8D38-FA3D634E24F3}"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719"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18.34: </a:t>
            </a:r>
            <a:r>
              <a:rPr b="1" i="1" lang="en-US" sz="2000" spc="-1" strike="noStrike">
                <a:solidFill>
                  <a:srgbClr val="000000"/>
                </a:solidFill>
                <a:latin typeface="Times-BoldItalic"/>
                <a:ea typeface="DejaVu Sans"/>
              </a:rPr>
              <a:t>Address aggregation</a:t>
            </a:r>
            <a:endParaRPr b="0" lang="en-US" sz="2000" spc="-1" strike="noStrike">
              <a:latin typeface="Arial"/>
            </a:endParaRPr>
          </a:p>
        </p:txBody>
      </p:sp>
      <p:pic>
        <p:nvPicPr>
          <p:cNvPr id="720" name="Picture 5" descr=""/>
          <p:cNvPicPr/>
          <p:nvPr/>
        </p:nvPicPr>
        <p:blipFill>
          <a:blip r:embed="rId1"/>
          <a:stretch/>
        </p:blipFill>
        <p:spPr>
          <a:xfrm>
            <a:off x="689040" y="1285920"/>
            <a:ext cx="6360120" cy="3285000"/>
          </a:xfrm>
          <a:prstGeom prst="rect">
            <a:avLst/>
          </a:prstGeom>
          <a:ln>
            <a:noFill/>
          </a:ln>
        </p:spPr>
      </p:pic>
      <p:pic>
        <p:nvPicPr>
          <p:cNvPr id="721" name="Picture 6" descr=""/>
          <p:cNvPicPr/>
          <p:nvPr/>
        </p:nvPicPr>
        <p:blipFill>
          <a:blip r:embed="rId2"/>
          <a:stretch/>
        </p:blipFill>
        <p:spPr>
          <a:xfrm>
            <a:off x="4322880" y="4567320"/>
            <a:ext cx="3677040" cy="1680120"/>
          </a:xfrm>
          <a:prstGeom prst="rect">
            <a:avLst/>
          </a:prstGeom>
          <a:ln>
            <a:noFill/>
          </a:ln>
        </p:spPr>
      </p:pic>
      <p:pic>
        <p:nvPicPr>
          <p:cNvPr id="722" name="Picture 7" descr=""/>
          <p:cNvPicPr/>
          <p:nvPr/>
        </p:nvPicPr>
        <p:blipFill>
          <a:blip r:embed="rId3"/>
          <a:stretch/>
        </p:blipFill>
        <p:spPr>
          <a:xfrm>
            <a:off x="4267080" y="762120"/>
            <a:ext cx="3734280" cy="1154520"/>
          </a:xfrm>
          <a:prstGeom prst="rect">
            <a:avLst/>
          </a:prstGeom>
          <a:ln>
            <a:noFill/>
          </a:ln>
        </p:spPr>
      </p:pic>
      <p:pic>
        <p:nvPicPr>
          <p:cNvPr id="723" name="Picture 8" descr=""/>
          <p:cNvPicPr/>
          <p:nvPr/>
        </p:nvPicPr>
        <p:blipFill>
          <a:blip r:embed="rId4"/>
          <a:stretch/>
        </p:blipFill>
        <p:spPr>
          <a:xfrm>
            <a:off x="4419720" y="3429000"/>
            <a:ext cx="3415320" cy="1003680"/>
          </a:xfrm>
          <a:prstGeom prst="rect">
            <a:avLst/>
          </a:prstGeom>
          <a:ln>
            <a:noFill/>
          </a:ln>
        </p:spPr>
      </p:pic>
      <p:pic>
        <p:nvPicPr>
          <p:cNvPr id="724" name="Picture 9" descr=""/>
          <p:cNvPicPr/>
          <p:nvPr/>
        </p:nvPicPr>
        <p:blipFill>
          <a:blip r:embed="rId5"/>
          <a:stretch/>
        </p:blipFill>
        <p:spPr>
          <a:xfrm>
            <a:off x="4267080" y="2025720"/>
            <a:ext cx="3659760" cy="564120"/>
          </a:xfrm>
          <a:prstGeom prst="rect">
            <a:avLst/>
          </a:prstGeom>
          <a:ln>
            <a:noFill/>
          </a:ln>
        </p:spPr>
      </p:pic>
    </p:spTree>
  </p:cSld>
  <mc:AlternateContent>
    <mc:Choice Requires="p14">
      <p:transition spd="slow" p14:dur="2000"/>
    </mc:Choice>
    <mc:Fallback>
      <p:transition spd="slow"/>
    </mc:Fallback>
  </mc:AlternateContent>
  <p:timing>
    <p:tnLst>
      <p:par>
        <p:cTn id="1074" dur="indefinite" restart="never" nodeType="tmRoot">
          <p:childTnLst>
            <p:seq>
              <p:cTn id="1075" dur="indefinite" nodeType="mainSeq">
                <p:childTnLst>
                  <p:par>
                    <p:cTn id="1076" nodeType="clickEffect" fill="hold">
                      <p:stCondLst>
                        <p:cond delay="indefinite"/>
                      </p:stCondLst>
                      <p:childTnLst>
                        <p:par>
                          <p:cTn id="1077" nodeType="withEffect" fill="hold">
                            <p:stCondLst>
                              <p:cond delay="0"/>
                            </p:stCondLst>
                            <p:childTnLst>
                              <p:par>
                                <p:cTn id="1078" nodeType="clickEffect" fill="hold" presetClass="entr" presetID="1">
                                  <p:stCondLst>
                                    <p:cond delay="0"/>
                                  </p:stCondLst>
                                  <p:childTnLst>
                                    <p:set>
                                      <p:cBhvr>
                                        <p:cTn id="1079" dur="1" fill="hold">
                                          <p:stCondLst>
                                            <p:cond delay="0"/>
                                          </p:stCondLst>
                                        </p:cTn>
                                        <p:tgtEl>
                                          <p:spTgt spid="720"/>
                                        </p:tgtEl>
                                        <p:attrNameLst>
                                          <p:attrName>style.visibility</p:attrName>
                                        </p:attrNameLst>
                                      </p:cBhvr>
                                      <p:to>
                                        <p:strVal val="visible"/>
                                      </p:to>
                                    </p:set>
                                  </p:childTnLst>
                                </p:cTn>
                              </p:par>
                            </p:childTnLst>
                          </p:cTn>
                        </p:par>
                      </p:childTnLst>
                    </p:cTn>
                  </p:par>
                  <p:par>
                    <p:cTn id="1080" nodeType="clickEffect" fill="hold">
                      <p:stCondLst>
                        <p:cond delay="indefinite"/>
                      </p:stCondLst>
                      <p:childTnLst>
                        <p:par>
                          <p:cTn id="1081" nodeType="withEffect" fill="hold">
                            <p:stCondLst>
                              <p:cond delay="0"/>
                            </p:stCondLst>
                            <p:childTnLst>
                              <p:par>
                                <p:cTn id="1082" nodeType="clickEffect" fill="hold" presetClass="entr" presetID="22" presetSubtype="4">
                                  <p:stCondLst>
                                    <p:cond delay="0"/>
                                  </p:stCondLst>
                                  <p:childTnLst>
                                    <p:set>
                                      <p:cBhvr>
                                        <p:cTn id="1083" dur="1" fill="hold">
                                          <p:stCondLst>
                                            <p:cond delay="0"/>
                                          </p:stCondLst>
                                        </p:cTn>
                                        <p:tgtEl>
                                          <p:spTgt spid="724"/>
                                        </p:tgtEl>
                                        <p:attrNameLst>
                                          <p:attrName>style.visibility</p:attrName>
                                        </p:attrNameLst>
                                      </p:cBhvr>
                                      <p:to>
                                        <p:strVal val="visible"/>
                                      </p:to>
                                    </p:set>
                                    <p:animEffect filter="wipe(down)" transition="in">
                                      <p:cBhvr additive="repl">
                                        <p:cTn id="1084" dur="500"/>
                                        <p:tgtEl>
                                          <p:spTgt spid="724"/>
                                        </p:tgtEl>
                                      </p:cBhvr>
                                    </p:animEffect>
                                  </p:childTnLst>
                                </p:cTn>
                              </p:par>
                            </p:childTnLst>
                          </p:cTn>
                        </p:par>
                      </p:childTnLst>
                    </p:cTn>
                  </p:par>
                  <p:par>
                    <p:cTn id="1085" nodeType="clickEffect" fill="hold">
                      <p:stCondLst>
                        <p:cond delay="indefinite"/>
                      </p:stCondLst>
                      <p:childTnLst>
                        <p:par>
                          <p:cTn id="1086" nodeType="withEffect" fill="hold">
                            <p:stCondLst>
                              <p:cond delay="0"/>
                            </p:stCondLst>
                            <p:childTnLst>
                              <p:par>
                                <p:cTn id="1087" nodeType="clickEffect" fill="hold" presetClass="entr" presetID="22" presetSubtype="1">
                                  <p:stCondLst>
                                    <p:cond delay="0"/>
                                  </p:stCondLst>
                                  <p:childTnLst>
                                    <p:set>
                                      <p:cBhvr>
                                        <p:cTn id="1088" dur="1" fill="hold">
                                          <p:stCondLst>
                                            <p:cond delay="0"/>
                                          </p:stCondLst>
                                        </p:cTn>
                                        <p:tgtEl>
                                          <p:spTgt spid="723"/>
                                        </p:tgtEl>
                                        <p:attrNameLst>
                                          <p:attrName>style.visibility</p:attrName>
                                        </p:attrNameLst>
                                      </p:cBhvr>
                                      <p:to>
                                        <p:strVal val="visible"/>
                                      </p:to>
                                    </p:set>
                                    <p:animEffect filter="wipe(up)" transition="in">
                                      <p:cBhvr additive="repl">
                                        <p:cTn id="1089" dur="500"/>
                                        <p:tgtEl>
                                          <p:spTgt spid="723"/>
                                        </p:tgtEl>
                                      </p:cBhvr>
                                    </p:animEffect>
                                  </p:childTnLst>
                                </p:cTn>
                              </p:par>
                            </p:childTnLst>
                          </p:cTn>
                        </p:par>
                      </p:childTnLst>
                    </p:cTn>
                  </p:par>
                  <p:par>
                    <p:cTn id="1090" nodeType="clickEffect" fill="hold">
                      <p:stCondLst>
                        <p:cond delay="indefinite"/>
                      </p:stCondLst>
                      <p:childTnLst>
                        <p:par>
                          <p:cTn id="1091" nodeType="withEffect" fill="hold">
                            <p:stCondLst>
                              <p:cond delay="0"/>
                            </p:stCondLst>
                            <p:childTnLst>
                              <p:par>
                                <p:cTn id="1092" nodeType="clickEffect" fill="hold" presetClass="entr" presetID="53" presetSubtype="16">
                                  <p:stCondLst>
                                    <p:cond delay="0"/>
                                  </p:stCondLst>
                                  <p:childTnLst>
                                    <p:set>
                                      <p:cBhvr>
                                        <p:cTn id="1093" dur="1" fill="hold">
                                          <p:stCondLst>
                                            <p:cond delay="0"/>
                                          </p:stCondLst>
                                        </p:cTn>
                                        <p:tgtEl>
                                          <p:spTgt spid="721"/>
                                        </p:tgtEl>
                                        <p:attrNameLst>
                                          <p:attrName>style.visibility</p:attrName>
                                        </p:attrNameLst>
                                      </p:cBhvr>
                                      <p:to>
                                        <p:strVal val="visible"/>
                                      </p:to>
                                    </p:set>
                                    <p:anim calcmode="lin" valueType="num">
                                      <p:cBhvr additive="repl">
                                        <p:cTn id="1094" dur="500" fill="hold"/>
                                        <p:tgtEl>
                                          <p:spTgt spid="721"/>
                                        </p:tgtEl>
                                        <p:attrNameLst>
                                          <p:attrName>ppt_w</p:attrName>
                                        </p:attrNameLst>
                                      </p:cBhvr>
                                      <p:tavLst>
                                        <p:tav tm="0">
                                          <p:val>
                                            <p:fltVal val="0"/>
                                          </p:val>
                                        </p:tav>
                                        <p:tav tm="100000">
                                          <p:val>
                                            <p:strVal val="#ppt_w"/>
                                          </p:val>
                                        </p:tav>
                                      </p:tavLst>
                                    </p:anim>
                                    <p:anim calcmode="lin" valueType="num">
                                      <p:cBhvr additive="repl">
                                        <p:cTn id="1095" dur="500" fill="hold"/>
                                        <p:tgtEl>
                                          <p:spTgt spid="721"/>
                                        </p:tgtEl>
                                        <p:attrNameLst>
                                          <p:attrName>ppt_h</p:attrName>
                                        </p:attrNameLst>
                                      </p:cBhvr>
                                      <p:tavLst>
                                        <p:tav tm="0">
                                          <p:val>
                                            <p:fltVal val="0"/>
                                          </p:val>
                                        </p:tav>
                                        <p:tav tm="100000">
                                          <p:val>
                                            <p:strVal val="#ppt_h"/>
                                          </p:val>
                                        </p:tav>
                                      </p:tavLst>
                                    </p:anim>
                                    <p:animEffect filter="fade" transition="in">
                                      <p:cBhvr additive="repl">
                                        <p:cTn id="1096" dur="5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31963A5F-8330-43FF-860F-74AC0E73B05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726"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18.35: </a:t>
            </a:r>
            <a:r>
              <a:rPr b="1" i="1" lang="en-US" sz="2000" spc="-1" strike="noStrike">
                <a:solidFill>
                  <a:srgbClr val="000000"/>
                </a:solidFill>
                <a:latin typeface="Times-BoldItalic"/>
                <a:ea typeface="DejaVu Sans"/>
              </a:rPr>
              <a:t>Longest mask matching</a:t>
            </a:r>
            <a:endParaRPr b="0" lang="en-US" sz="2000" spc="-1" strike="noStrike">
              <a:latin typeface="Arial"/>
            </a:endParaRPr>
          </a:p>
        </p:txBody>
      </p:sp>
      <p:pic>
        <p:nvPicPr>
          <p:cNvPr id="727" name="Picture 3" descr=""/>
          <p:cNvPicPr/>
          <p:nvPr/>
        </p:nvPicPr>
        <p:blipFill>
          <a:blip r:embed="rId1"/>
          <a:stretch/>
        </p:blipFill>
        <p:spPr>
          <a:xfrm>
            <a:off x="596880" y="1371600"/>
            <a:ext cx="7707960" cy="3812040"/>
          </a:xfrm>
          <a:prstGeom prst="rect">
            <a:avLst/>
          </a:prstGeom>
          <a:ln>
            <a:noFill/>
          </a:ln>
        </p:spPr>
      </p:pic>
      <p:pic>
        <p:nvPicPr>
          <p:cNvPr id="728" name="Picture 4" descr=""/>
          <p:cNvPicPr/>
          <p:nvPr/>
        </p:nvPicPr>
        <p:blipFill>
          <a:blip r:embed="rId2"/>
          <a:stretch/>
        </p:blipFill>
        <p:spPr>
          <a:xfrm>
            <a:off x="1828800" y="4952880"/>
            <a:ext cx="3794760" cy="1651680"/>
          </a:xfrm>
          <a:prstGeom prst="rect">
            <a:avLst/>
          </a:prstGeom>
          <a:ln>
            <a:noFill/>
          </a:ln>
        </p:spPr>
      </p:pic>
      <p:pic>
        <p:nvPicPr>
          <p:cNvPr id="729" name="Picture 5" descr=""/>
          <p:cNvPicPr/>
          <p:nvPr/>
        </p:nvPicPr>
        <p:blipFill>
          <a:blip r:embed="rId3"/>
          <a:stretch/>
        </p:blipFill>
        <p:spPr>
          <a:xfrm>
            <a:off x="5029200" y="1382760"/>
            <a:ext cx="3854880" cy="1565640"/>
          </a:xfrm>
          <a:prstGeom prst="rect">
            <a:avLst/>
          </a:prstGeom>
          <a:ln>
            <a:noFill/>
          </a:ln>
        </p:spPr>
      </p:pic>
    </p:spTree>
  </p:cSld>
  <mc:AlternateContent>
    <mc:Choice Requires="p14">
      <p:transition spd="slow" p14:dur="2000"/>
    </mc:Choice>
    <mc:Fallback>
      <p:transition spd="slow"/>
    </mc:Fallback>
  </mc:AlternateContent>
  <p:timing>
    <p:tnLst>
      <p:par>
        <p:cTn id="1097" dur="indefinite" restart="never" nodeType="tmRoot">
          <p:childTnLst>
            <p:seq>
              <p:cTn id="1098" dur="indefinite" nodeType="mainSeq">
                <p:childTnLst>
                  <p:par>
                    <p:cTn id="1099" nodeType="clickEffect" fill="hold">
                      <p:stCondLst>
                        <p:cond delay="indefinite"/>
                      </p:stCondLst>
                      <p:childTnLst>
                        <p:par>
                          <p:cTn id="1100" nodeType="withEffect" fill="hold">
                            <p:stCondLst>
                              <p:cond delay="0"/>
                            </p:stCondLst>
                            <p:childTnLst>
                              <p:par>
                                <p:cTn id="1101" nodeType="clickEffect" fill="hold" presetClass="entr" presetID="1">
                                  <p:stCondLst>
                                    <p:cond delay="0"/>
                                  </p:stCondLst>
                                  <p:childTnLst>
                                    <p:set>
                                      <p:cBhvr>
                                        <p:cTn id="1102" dur="1" fill="hold">
                                          <p:stCondLst>
                                            <p:cond delay="0"/>
                                          </p:stCondLst>
                                        </p:cTn>
                                        <p:tgtEl>
                                          <p:spTgt spid="727"/>
                                        </p:tgtEl>
                                        <p:attrNameLst>
                                          <p:attrName>style.visibility</p:attrName>
                                        </p:attrNameLst>
                                      </p:cBhvr>
                                      <p:to>
                                        <p:strVal val="visible"/>
                                      </p:to>
                                    </p:set>
                                  </p:childTnLst>
                                </p:cTn>
                              </p:par>
                            </p:childTnLst>
                          </p:cTn>
                        </p:par>
                      </p:childTnLst>
                    </p:cTn>
                  </p:par>
                  <p:par>
                    <p:cTn id="1103" nodeType="clickEffect" fill="hold">
                      <p:stCondLst>
                        <p:cond delay="indefinite"/>
                      </p:stCondLst>
                      <p:childTnLst>
                        <p:par>
                          <p:cTn id="1104" nodeType="withEffect" fill="hold">
                            <p:stCondLst>
                              <p:cond delay="0"/>
                            </p:stCondLst>
                            <p:childTnLst>
                              <p:par>
                                <p:cTn id="1105" nodeType="clickEffect" fill="hold" presetClass="entr" presetID="31">
                                  <p:stCondLst>
                                    <p:cond delay="0"/>
                                  </p:stCondLst>
                                  <p:childTnLst>
                                    <p:set>
                                      <p:cBhvr>
                                        <p:cTn id="1106" dur="1" fill="hold">
                                          <p:stCondLst>
                                            <p:cond delay="0"/>
                                          </p:stCondLst>
                                        </p:cTn>
                                        <p:tgtEl>
                                          <p:spTgt spid="728"/>
                                        </p:tgtEl>
                                        <p:attrNameLst>
                                          <p:attrName>style.visibility</p:attrName>
                                        </p:attrNameLst>
                                      </p:cBhvr>
                                      <p:to>
                                        <p:strVal val="visible"/>
                                      </p:to>
                                    </p:set>
                                    <p:anim calcmode="lin" valueType="num">
                                      <p:cBhvr additive="repl">
                                        <p:cTn id="1107" dur="1000" fill="hold"/>
                                        <p:tgtEl>
                                          <p:spTgt spid="728"/>
                                        </p:tgtEl>
                                        <p:attrNameLst>
                                          <p:attrName>ppt_w</p:attrName>
                                        </p:attrNameLst>
                                      </p:cBhvr>
                                      <p:tavLst>
                                        <p:tav tm="0">
                                          <p:val>
                                            <p:fltVal val="0"/>
                                          </p:val>
                                        </p:tav>
                                        <p:tav tm="100000">
                                          <p:val>
                                            <p:strVal val="#ppt_w"/>
                                          </p:val>
                                        </p:tav>
                                      </p:tavLst>
                                    </p:anim>
                                    <p:anim calcmode="lin" valueType="num">
                                      <p:cBhvr additive="repl">
                                        <p:cTn id="1108" dur="1000" fill="hold"/>
                                        <p:tgtEl>
                                          <p:spTgt spid="728"/>
                                        </p:tgtEl>
                                        <p:attrNameLst>
                                          <p:attrName>ppt_h</p:attrName>
                                        </p:attrNameLst>
                                      </p:cBhvr>
                                      <p:tavLst>
                                        <p:tav tm="0">
                                          <p:val>
                                            <p:fltVal val="0"/>
                                          </p:val>
                                        </p:tav>
                                        <p:tav tm="100000">
                                          <p:val>
                                            <p:strVal val="#ppt_h"/>
                                          </p:val>
                                        </p:tav>
                                      </p:tavLst>
                                    </p:anim>
                                    <p:anim calcmode="lin" valueType="num">
                                      <p:cBhvr additive="repl">
                                        <p:cTn id="1109" dur="1000" fill="hold"/>
                                        <p:tgtEl>
                                          <p:spTgt spid="728"/>
                                        </p:tgtEl>
                                        <p:attrNameLst>
                                          <p:attrName>r</p:attrName>
                                        </p:attrNameLst>
                                      </p:cBhvr>
                                      <p:tavLst>
                                        <p:tav tm="0">
                                          <p:val>
                                            <p:strVal val="90"/>
                                          </p:val>
                                        </p:tav>
                                        <p:tav tm="100000">
                                          <p:val>
                                            <p:strVal val="0"/>
                                          </p:val>
                                        </p:tav>
                                      </p:tavLst>
                                    </p:anim>
                                    <p:animEffect filter="fade" transition="in">
                                      <p:cBhvr additive="repl">
                                        <p:cTn id="1110" dur="1000"/>
                                        <p:tgtEl>
                                          <p:spTgt spid="728"/>
                                        </p:tgtEl>
                                      </p:cBhvr>
                                    </p:animEffect>
                                  </p:childTnLst>
                                </p:cTn>
                              </p:par>
                            </p:childTnLst>
                          </p:cTn>
                        </p:par>
                      </p:childTnLst>
                    </p:cTn>
                  </p:par>
                  <p:par>
                    <p:cTn id="1111" nodeType="clickEffect" fill="hold">
                      <p:stCondLst>
                        <p:cond delay="indefinite"/>
                      </p:stCondLst>
                      <p:childTnLst>
                        <p:par>
                          <p:cTn id="1112" nodeType="withEffect" fill="hold">
                            <p:stCondLst>
                              <p:cond delay="0"/>
                            </p:stCondLst>
                            <p:childTnLst>
                              <p:par>
                                <p:cTn id="1113" nodeType="clickEffect" fill="hold" presetClass="entr" presetID="31">
                                  <p:stCondLst>
                                    <p:cond delay="0"/>
                                  </p:stCondLst>
                                  <p:childTnLst>
                                    <p:set>
                                      <p:cBhvr>
                                        <p:cTn id="1114" dur="1" fill="hold">
                                          <p:stCondLst>
                                            <p:cond delay="0"/>
                                          </p:stCondLst>
                                        </p:cTn>
                                        <p:tgtEl>
                                          <p:spTgt spid="729"/>
                                        </p:tgtEl>
                                        <p:attrNameLst>
                                          <p:attrName>style.visibility</p:attrName>
                                        </p:attrNameLst>
                                      </p:cBhvr>
                                      <p:to>
                                        <p:strVal val="visible"/>
                                      </p:to>
                                    </p:set>
                                    <p:anim calcmode="lin" valueType="num">
                                      <p:cBhvr additive="repl">
                                        <p:cTn id="1115" dur="1000" fill="hold"/>
                                        <p:tgtEl>
                                          <p:spTgt spid="729"/>
                                        </p:tgtEl>
                                        <p:attrNameLst>
                                          <p:attrName>ppt_w</p:attrName>
                                        </p:attrNameLst>
                                      </p:cBhvr>
                                      <p:tavLst>
                                        <p:tav tm="0">
                                          <p:val>
                                            <p:fltVal val="0"/>
                                          </p:val>
                                        </p:tav>
                                        <p:tav tm="100000">
                                          <p:val>
                                            <p:strVal val="#ppt_w"/>
                                          </p:val>
                                        </p:tav>
                                      </p:tavLst>
                                    </p:anim>
                                    <p:anim calcmode="lin" valueType="num">
                                      <p:cBhvr additive="repl">
                                        <p:cTn id="1116" dur="1000" fill="hold"/>
                                        <p:tgtEl>
                                          <p:spTgt spid="729"/>
                                        </p:tgtEl>
                                        <p:attrNameLst>
                                          <p:attrName>ppt_h</p:attrName>
                                        </p:attrNameLst>
                                      </p:cBhvr>
                                      <p:tavLst>
                                        <p:tav tm="0">
                                          <p:val>
                                            <p:fltVal val="0"/>
                                          </p:val>
                                        </p:tav>
                                        <p:tav tm="100000">
                                          <p:val>
                                            <p:strVal val="#ppt_h"/>
                                          </p:val>
                                        </p:tav>
                                      </p:tavLst>
                                    </p:anim>
                                    <p:anim calcmode="lin" valueType="num">
                                      <p:cBhvr additive="repl">
                                        <p:cTn id="1117" dur="1000" fill="hold"/>
                                        <p:tgtEl>
                                          <p:spTgt spid="729"/>
                                        </p:tgtEl>
                                        <p:attrNameLst>
                                          <p:attrName>r</p:attrName>
                                        </p:attrNameLst>
                                      </p:cBhvr>
                                      <p:tavLst>
                                        <p:tav tm="0">
                                          <p:val>
                                            <p:strVal val="90"/>
                                          </p:val>
                                        </p:tav>
                                        <p:tav tm="100000">
                                          <p:val>
                                            <p:strVal val="0"/>
                                          </p:val>
                                        </p:tav>
                                      </p:tavLst>
                                    </p:anim>
                                    <p:animEffect filter="fade" transition="in">
                                      <p:cBhvr additive="repl">
                                        <p:cTn id="1118" dur="10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76320" y="696960"/>
            <a:ext cx="8838000" cy="35024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As an example of hierarchical routing, let us consider Figure 18.36. A regional ISP is granted 16,384 addresses starting from 120.14.64.0. The regional ISP has decided to divide this block into 4 subblocks, each with 4096 addresses. Three of these subblocks are assigned to three local ISPs, the second subblock is reserved for future use. Note that the mask for each block is </a:t>
            </a:r>
            <a:r>
              <a:rPr b="1" lang="en-US" sz="2800" spc="-1" strike="noStrike">
                <a:solidFill>
                  <a:srgbClr val="ff0000"/>
                </a:solidFill>
                <a:latin typeface="Times New Roman"/>
                <a:ea typeface="DejaVu Sans"/>
              </a:rPr>
              <a:t>/20 </a:t>
            </a:r>
            <a:r>
              <a:rPr b="0" lang="en-US" sz="2800" spc="-1" strike="noStrike">
                <a:solidFill>
                  <a:srgbClr val="000000"/>
                </a:solidFill>
                <a:latin typeface="Times New Roman"/>
                <a:ea typeface="DejaVu Sans"/>
              </a:rPr>
              <a:t>because the original block with mask /18 is divided into 4 blocks.</a:t>
            </a:r>
            <a:endParaRPr b="0" lang="en-US" sz="2800" spc="-1" strike="noStrike">
              <a:latin typeface="Arial"/>
            </a:endParaRPr>
          </a:p>
        </p:txBody>
      </p:sp>
      <p:grpSp>
        <p:nvGrpSpPr>
          <p:cNvPr id="731" name="Group 2"/>
          <p:cNvGrpSpPr/>
          <p:nvPr/>
        </p:nvGrpSpPr>
        <p:grpSpPr>
          <a:xfrm>
            <a:off x="-166680" y="0"/>
            <a:ext cx="9309600" cy="608400"/>
            <a:chOff x="-166680" y="0"/>
            <a:chExt cx="9309600" cy="608400"/>
          </a:xfrm>
        </p:grpSpPr>
        <p:sp>
          <p:nvSpPr>
            <p:cNvPr id="732" name="CustomShape 3"/>
            <p:cNvSpPr/>
            <p:nvPr/>
          </p:nvSpPr>
          <p:spPr>
            <a:xfrm>
              <a:off x="0" y="0"/>
              <a:ext cx="9142920" cy="608400"/>
            </a:xfrm>
            <a:prstGeom prst="rect">
              <a:avLst/>
            </a:prstGeom>
            <a:solidFill>
              <a:srgbClr val="2cb843"/>
            </a:solidFill>
            <a:ln w="9360">
              <a:solidFill>
                <a:srgbClr val="00cc00"/>
              </a:solidFill>
              <a:miter/>
            </a:ln>
          </p:spPr>
          <p:style>
            <a:lnRef idx="0"/>
            <a:fillRef idx="0"/>
            <a:effectRef idx="0"/>
            <a:fontRef idx="minor"/>
          </p:style>
        </p:sp>
        <p:sp>
          <p:nvSpPr>
            <p:cNvPr id="733" name="CustomShape 4"/>
            <p:cNvSpPr/>
            <p:nvPr/>
          </p:nvSpPr>
          <p:spPr>
            <a:xfrm>
              <a:off x="-166680" y="0"/>
              <a:ext cx="3553920" cy="577080"/>
            </a:xfrm>
            <a:prstGeom prst="rect">
              <a:avLst/>
            </a:prstGeom>
            <a:solidFill>
              <a:srgbClr val="2cb843"/>
            </a:solidFill>
            <a:ln w="9360">
              <a:solidFill>
                <a:srgbClr val="00cc00"/>
              </a:solidFill>
              <a:miter/>
            </a:ln>
          </p:spPr>
          <p:style>
            <a:lnRef idx="0"/>
            <a:fillRef idx="0"/>
            <a:effectRef idx="0"/>
            <a:fontRef idx="minor"/>
          </p:style>
          <p:txBody>
            <a:bodyPr wrap="none" lIns="90000" rIns="90000" tIns="45000" bIns="45000">
              <a:spAutoFit/>
            </a:bodyPr>
            <a:p>
              <a:pPr>
                <a:lnSpc>
                  <a:spcPct val="100000"/>
                </a:lnSpc>
              </a:pPr>
              <a:r>
                <a:rPr b="1" i="1" lang="en-US" sz="3200" spc="-1" strike="noStrike">
                  <a:solidFill>
                    <a:srgbClr val="ffffff"/>
                  </a:solidFill>
                  <a:latin typeface="Tahoma"/>
                  <a:ea typeface="Adobe Gothic Std B"/>
                </a:rPr>
                <a:t>Example 18.10</a:t>
              </a:r>
              <a:endParaRPr b="0" lang="en-US" sz="3200" spc="-1" strike="noStrike">
                <a:latin typeface="Arial"/>
              </a:endParaRPr>
            </a:p>
          </p:txBody>
        </p:sp>
      </p:grpSp>
      <p:sp>
        <p:nvSpPr>
          <p:cNvPr id="734" name="CustomShape 5"/>
          <p:cNvSpPr/>
          <p:nvPr/>
        </p:nvSpPr>
        <p:spPr>
          <a:xfrm>
            <a:off x="152280" y="4761000"/>
            <a:ext cx="883800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US" sz="2800" spc="-1" strike="noStrike">
                <a:solidFill>
                  <a:srgbClr val="000000"/>
                </a:solidFill>
                <a:latin typeface="Times New Roman"/>
                <a:ea typeface="DejaVu Sans"/>
              </a:rPr>
              <a:t>The figure also shows how local and small ISPs have assigned addresses. </a:t>
            </a:r>
            <a:endParaRPr b="0" lang="en-US" sz="2800" spc="-1" strike="noStrike">
              <a:latin typeface="Arial"/>
            </a:endParaRPr>
          </a:p>
        </p:txBody>
      </p:sp>
      <p:sp>
        <p:nvSpPr>
          <p:cNvPr id="735" name="CustomShape 6"/>
          <p:cNvSpPr/>
          <p:nvPr/>
        </p:nvSpPr>
        <p:spPr>
          <a:xfrm>
            <a:off x="0" y="6400800"/>
            <a:ext cx="1904040" cy="4561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5EA75BAF-D36E-4C07-8AEE-C6D8FC5023BF}" type="slidenum">
              <a:rPr b="1" lang="en-US" sz="1200" spc="-1" strike="noStrike">
                <a:solidFill>
                  <a:srgbClr val="000000"/>
                </a:solidFill>
                <a:latin typeface="Arial"/>
                <a:ea typeface="DejaVu Sans"/>
              </a:rPr>
              <a:t>7</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B696877B-38D9-4FBC-AD68-7ABFA371CB9F}"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737"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18.35:  </a:t>
            </a:r>
            <a:r>
              <a:rPr b="1" i="1" lang="en-US" sz="2000" spc="-1" strike="noStrike">
                <a:solidFill>
                  <a:srgbClr val="000000"/>
                </a:solidFill>
                <a:latin typeface="Times-BoldItalic"/>
                <a:ea typeface="DejaVu Sans"/>
              </a:rPr>
              <a:t> Hierarchical routing with ISPs</a:t>
            </a:r>
            <a:endParaRPr b="0" lang="en-US" sz="2000" spc="-1" strike="noStrike">
              <a:latin typeface="Arial"/>
            </a:endParaRPr>
          </a:p>
        </p:txBody>
      </p:sp>
      <p:pic>
        <p:nvPicPr>
          <p:cNvPr id="738" name="Picture 7" descr=""/>
          <p:cNvPicPr/>
          <p:nvPr/>
        </p:nvPicPr>
        <p:blipFill>
          <a:blip r:embed="rId1"/>
          <a:stretch/>
        </p:blipFill>
        <p:spPr>
          <a:xfrm>
            <a:off x="304920" y="1371600"/>
            <a:ext cx="8353800" cy="4601160"/>
          </a:xfrm>
          <a:prstGeom prst="rect">
            <a:avLst/>
          </a:prstGeom>
          <a:ln>
            <a:noFill/>
          </a:ln>
        </p:spPr>
      </p:pic>
    </p:spTree>
  </p:cSld>
  <mc:AlternateContent>
    <mc:Choice Requires="p14">
      <p:transition spd="slow" p14:dur="2000"/>
    </mc:Choice>
    <mc:Fallback>
      <p:transition spd="slow"/>
    </mc:Fallback>
  </mc:AlternateContent>
  <p:timing>
    <p:tnLst>
      <p:par>
        <p:cTn id="1119" dur="indefinite" restart="never" nodeType="tmRoot">
          <p:childTnLst>
            <p:seq>
              <p:cTn id="1120" dur="indefinite" nodeType="mainSeq">
                <p:childTnLst>
                  <p:par>
                    <p:cTn id="1121" nodeType="clickEffect" fill="hold">
                      <p:stCondLst>
                        <p:cond delay="indefinite"/>
                      </p:stCondLst>
                      <p:childTnLst>
                        <p:par>
                          <p:cTn id="1122" nodeType="withEffect" fill="hold">
                            <p:stCondLst>
                              <p:cond delay="0"/>
                            </p:stCondLst>
                            <p:childTnLst>
                              <p:par>
                                <p:cTn id="1123" nodeType="clickEffect" fill="hold" presetClass="entr" presetID="22" presetSubtype="2">
                                  <p:stCondLst>
                                    <p:cond delay="0"/>
                                  </p:stCondLst>
                                  <p:childTnLst>
                                    <p:set>
                                      <p:cBhvr>
                                        <p:cTn id="1124" dur="1" fill="hold">
                                          <p:stCondLst>
                                            <p:cond delay="0"/>
                                          </p:stCondLst>
                                        </p:cTn>
                                        <p:tgtEl>
                                          <p:spTgt spid="738"/>
                                        </p:tgtEl>
                                        <p:attrNameLst>
                                          <p:attrName>style.visibility</p:attrName>
                                        </p:attrNameLst>
                                      </p:cBhvr>
                                      <p:to>
                                        <p:strVal val="visible"/>
                                      </p:to>
                                    </p:set>
                                    <p:animEffect filter="wipe(right)" transition="in">
                                      <p:cBhvr additive="repl">
                                        <p:cTn id="1125" dur="35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76955910-BF2C-4229-BB84-FD1BF74E77C3}"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161" name="CustomShape 2"/>
          <p:cNvSpPr/>
          <p:nvPr/>
        </p:nvSpPr>
        <p:spPr>
          <a:xfrm>
            <a:off x="152280" y="135000"/>
            <a:ext cx="8152200" cy="394920"/>
          </a:xfrm>
          <a:prstGeom prst="rect">
            <a:avLst/>
          </a:prstGeom>
          <a:solidFill>
            <a:schemeClr val="bg1"/>
          </a:solidFill>
          <a:ln>
            <a:noFill/>
          </a:ln>
        </p:spPr>
        <p:style>
          <a:lnRef idx="0"/>
          <a:fillRef idx="0"/>
          <a:effectRef idx="0"/>
          <a:fontRef idx="minor"/>
        </p:style>
        <p:txBody>
          <a:bodyPr lIns="90000" rIns="90000" tIns="45000" bIns="45000" anchor="ctr">
            <a:spAutoFit/>
          </a:bodyPr>
          <a:p>
            <a:pPr>
              <a:lnSpc>
                <a:spcPct val="100000"/>
              </a:lnSpc>
            </a:pPr>
            <a:r>
              <a:rPr b="1" i="1" lang="en-US" sz="2000" spc="-1" strike="noStrike">
                <a:solidFill>
                  <a:srgbClr val="ff0000"/>
                </a:solidFill>
                <a:latin typeface="Times-BoldItalic"/>
                <a:ea typeface="DejaVu Sans"/>
              </a:rPr>
              <a:t>Figure 18.2:  </a:t>
            </a:r>
            <a:r>
              <a:rPr b="1" i="1" lang="en-US" sz="2000" spc="-1" strike="noStrike">
                <a:solidFill>
                  <a:srgbClr val="000000"/>
                </a:solidFill>
                <a:latin typeface="Times-BoldItalic"/>
                <a:ea typeface="DejaVu Sans"/>
              </a:rPr>
              <a:t>Forwarding process</a:t>
            </a:r>
            <a:endParaRPr b="0" lang="en-US" sz="2000" spc="-1" strike="noStrike">
              <a:latin typeface="Arial"/>
            </a:endParaRPr>
          </a:p>
        </p:txBody>
      </p:sp>
      <p:pic>
        <p:nvPicPr>
          <p:cNvPr id="162" name="Picture 5" descr=""/>
          <p:cNvPicPr/>
          <p:nvPr/>
        </p:nvPicPr>
        <p:blipFill>
          <a:blip r:embed="rId1"/>
          <a:stretch/>
        </p:blipFill>
        <p:spPr>
          <a:xfrm>
            <a:off x="853920" y="4044960"/>
            <a:ext cx="6371280" cy="1059480"/>
          </a:xfrm>
          <a:prstGeom prst="rect">
            <a:avLst/>
          </a:prstGeom>
          <a:ln>
            <a:noFill/>
          </a:ln>
        </p:spPr>
      </p:pic>
      <p:pic>
        <p:nvPicPr>
          <p:cNvPr id="163" name="Picture 6" descr=""/>
          <p:cNvPicPr/>
          <p:nvPr/>
        </p:nvPicPr>
        <p:blipFill>
          <a:blip r:embed="rId2"/>
          <a:stretch/>
        </p:blipFill>
        <p:spPr>
          <a:xfrm>
            <a:off x="2682720" y="1219320"/>
            <a:ext cx="2864520" cy="2805480"/>
          </a:xfrm>
          <a:prstGeom prst="rect">
            <a:avLst/>
          </a:prstGeom>
          <a:ln>
            <a:noFill/>
          </a:ln>
        </p:spPr>
      </p:pic>
      <p:pic>
        <p:nvPicPr>
          <p:cNvPr id="164" name="Picture 9" descr=""/>
          <p:cNvPicPr/>
          <p:nvPr/>
        </p:nvPicPr>
        <p:blipFill>
          <a:blip r:embed="rId3"/>
          <a:stretch/>
        </p:blipFill>
        <p:spPr>
          <a:xfrm>
            <a:off x="533520" y="2743200"/>
            <a:ext cx="2834280" cy="1467360"/>
          </a:xfrm>
          <a:prstGeom prst="rect">
            <a:avLst/>
          </a:prstGeom>
          <a:ln>
            <a:noFill/>
          </a:ln>
        </p:spPr>
      </p:pic>
      <p:pic>
        <p:nvPicPr>
          <p:cNvPr id="165" name="Picture 10" descr=""/>
          <p:cNvPicPr/>
          <p:nvPr/>
        </p:nvPicPr>
        <p:blipFill>
          <a:blip r:embed="rId4"/>
          <a:stretch/>
        </p:blipFill>
        <p:spPr>
          <a:xfrm>
            <a:off x="5189400" y="2743200"/>
            <a:ext cx="2902320" cy="1427760"/>
          </a:xfrm>
          <a:prstGeom prst="rect">
            <a:avLst/>
          </a:prstGeom>
          <a:ln>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nodeType="clickEffect" fill="hold">
                      <p:stCondLst>
                        <p:cond delay="indefinite"/>
                      </p:stCondLst>
                      <p:childTnLst>
                        <p:par>
                          <p:cTn id="34" nodeType="withEffect" fill="hold">
                            <p:stCondLst>
                              <p:cond delay="0"/>
                            </p:stCondLst>
                            <p:childTnLst>
                              <p:par>
                                <p:cTn id="35" nodeType="clickEffect" fill="hold" presetClass="entr" presetID="1">
                                  <p:stCondLst>
                                    <p:cond delay="0"/>
                                  </p:stCondLst>
                                  <p:childTnLst>
                                    <p:set>
                                      <p:cBhvr>
                                        <p:cTn id="36" dur="1" fill="hold">
                                          <p:stCondLst>
                                            <p:cond delay="0"/>
                                          </p:stCondLst>
                                        </p:cTn>
                                        <p:tgtEl>
                                          <p:spTgt spid="162"/>
                                        </p:tgtEl>
                                        <p:attrNameLst>
                                          <p:attrName>style.visibility</p:attrName>
                                        </p:attrNameLst>
                                      </p:cBhvr>
                                      <p:to>
                                        <p:strVal val="visible"/>
                                      </p:to>
                                    </p:set>
                                  </p:childTnLst>
                                </p:cTn>
                              </p:par>
                            </p:childTnLst>
                          </p:cTn>
                        </p:par>
                      </p:childTnLst>
                    </p:cTn>
                  </p:par>
                  <p:par>
                    <p:cTn id="37" nodeType="clickEffect" fill="hold">
                      <p:stCondLst>
                        <p:cond delay="indefinite"/>
                      </p:stCondLst>
                      <p:childTnLst>
                        <p:par>
                          <p:cTn id="38" nodeType="withEffect" fill="hold">
                            <p:stCondLst>
                              <p:cond delay="0"/>
                            </p:stCondLst>
                            <p:childTnLst>
                              <p:par>
                                <p:cTn id="39" nodeType="clickEffect" fill="hold" presetClass="entr" presetID="22" presetSubtype="1">
                                  <p:stCondLst>
                                    <p:cond delay="0"/>
                                  </p:stCondLst>
                                  <p:childTnLst>
                                    <p:set>
                                      <p:cBhvr>
                                        <p:cTn id="40" dur="1" fill="hold">
                                          <p:stCondLst>
                                            <p:cond delay="0"/>
                                          </p:stCondLst>
                                        </p:cTn>
                                        <p:tgtEl>
                                          <p:spTgt spid="163"/>
                                        </p:tgtEl>
                                        <p:attrNameLst>
                                          <p:attrName>style.visibility</p:attrName>
                                        </p:attrNameLst>
                                      </p:cBhvr>
                                      <p:to>
                                        <p:strVal val="visible"/>
                                      </p:to>
                                    </p:set>
                                    <p:animEffect filter="wipe(up)" transition="in">
                                      <p:cBhvr additive="repl">
                                        <p:cTn id="41" dur="500"/>
                                        <p:tgtEl>
                                          <p:spTgt spid="163"/>
                                        </p:tgtEl>
                                      </p:cBhvr>
                                    </p:animEffect>
                                  </p:childTnLst>
                                </p:cTn>
                              </p:par>
                            </p:childTnLst>
                          </p:cTn>
                        </p:par>
                      </p:childTnLst>
                    </p:cTn>
                  </p:par>
                  <p:par>
                    <p:cTn id="42" nodeType="clickEffect" fill="hold">
                      <p:stCondLst>
                        <p:cond delay="indefinite"/>
                      </p:stCondLst>
                      <p:childTnLst>
                        <p:par>
                          <p:cTn id="43" nodeType="withEffect" fill="hold">
                            <p:stCondLst>
                              <p:cond delay="0"/>
                            </p:stCondLst>
                            <p:childTnLst>
                              <p:par>
                                <p:cTn id="44" nodeType="clickEffect" fill="hold" presetClass="entr" presetID="1">
                                  <p:stCondLst>
                                    <p:cond delay="0"/>
                                  </p:stCondLst>
                                  <p:childTnLst>
                                    <p:set>
                                      <p:cBhvr>
                                        <p:cTn id="45" dur="1" fill="hold">
                                          <p:stCondLst>
                                            <p:cond delay="0"/>
                                          </p:stCondLst>
                                        </p:cTn>
                                        <p:tgtEl>
                                          <p:spTgt spid="164"/>
                                        </p:tgtEl>
                                        <p:attrNameLst>
                                          <p:attrName>style.visibility</p:attrName>
                                        </p:attrNameLst>
                                      </p:cBhvr>
                                      <p:to>
                                        <p:strVal val="visible"/>
                                      </p:to>
                                    </p:set>
                                  </p:childTnLst>
                                </p:cTn>
                              </p:par>
                            </p:childTnLst>
                          </p:cTn>
                        </p:par>
                      </p:childTnLst>
                    </p:cTn>
                  </p:par>
                  <p:par>
                    <p:cTn id="46" nodeType="clickEffect" fill="hold">
                      <p:stCondLst>
                        <p:cond delay="indefinite"/>
                      </p:stCondLst>
                      <p:childTnLst>
                        <p:par>
                          <p:cTn id="47" nodeType="withEffect" fill="hold">
                            <p:stCondLst>
                              <p:cond delay="0"/>
                            </p:stCondLst>
                            <p:childTnLst>
                              <p:par>
                                <p:cTn id="48" nodeType="clickEffect" fill="hold" presetClass="entr" presetID="1">
                                  <p:stCondLst>
                                    <p:cond delay="0"/>
                                  </p:stCondLst>
                                  <p:childTnLst>
                                    <p:set>
                                      <p:cBhvr>
                                        <p:cTn id="49"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0" y="6400800"/>
            <a:ext cx="1904040" cy="456120"/>
          </a:xfrm>
          <a:prstGeom prst="rect">
            <a:avLst/>
          </a:prstGeom>
          <a:noFill/>
          <a:ln w="9360">
            <a:noFill/>
          </a:ln>
        </p:spPr>
        <p:style>
          <a:lnRef idx="0"/>
          <a:fillRef idx="0"/>
          <a:effectRef idx="0"/>
          <a:fontRef idx="minor"/>
        </p:style>
        <p:txBody>
          <a:bodyPr lIns="90000" rIns="90000" tIns="45000" bIns="45000" anchor="b">
            <a:noAutofit/>
          </a:bodyPr>
          <a:p>
            <a:pPr>
              <a:lnSpc>
                <a:spcPct val="100000"/>
              </a:lnSpc>
            </a:pPr>
            <a:r>
              <a:rPr b="1" lang="en-US" sz="1200" spc="-1" strike="noStrike">
                <a:solidFill>
                  <a:srgbClr val="000000"/>
                </a:solidFill>
                <a:latin typeface="Arial"/>
                <a:ea typeface="DejaVu Sans"/>
              </a:rPr>
              <a:t>18.</a:t>
            </a:r>
            <a:fld id="{E03CBCF9-F416-434E-8BE3-B84FB23D8308}" type="slidenum">
              <a:rPr b="1" lang="en-US" sz="1200" spc="-1" strike="noStrike">
                <a:solidFill>
                  <a:srgbClr val="000000"/>
                </a:solidFill>
                <a:latin typeface="Arial"/>
                <a:ea typeface="DejaVu Sans"/>
              </a:rPr>
              <a:t>7</a:t>
            </a:fld>
            <a:endParaRPr b="0" lang="en-US" sz="1200" spc="-1" strike="noStrike">
              <a:latin typeface="Arial"/>
            </a:endParaRPr>
          </a:p>
        </p:txBody>
      </p:sp>
      <p:sp>
        <p:nvSpPr>
          <p:cNvPr id="167" name="CustomShape 2"/>
          <p:cNvSpPr/>
          <p:nvPr/>
        </p:nvSpPr>
        <p:spPr>
          <a:xfrm>
            <a:off x="366840" y="108000"/>
            <a:ext cx="437040" cy="473760"/>
          </a:xfrm>
          <a:prstGeom prst="rect">
            <a:avLst/>
          </a:prstGeom>
          <a:solidFill>
            <a:schemeClr val="accent2"/>
          </a:solidFill>
          <a:ln>
            <a:noFill/>
          </a:ln>
        </p:spPr>
        <p:style>
          <a:lnRef idx="0"/>
          <a:fillRef idx="0"/>
          <a:effectRef idx="0"/>
          <a:fontRef idx="minor"/>
        </p:style>
      </p:sp>
      <p:sp>
        <p:nvSpPr>
          <p:cNvPr id="168" name="CustomShape 3"/>
          <p:cNvSpPr/>
          <p:nvPr/>
        </p:nvSpPr>
        <p:spPr>
          <a:xfrm>
            <a:off x="749160" y="108000"/>
            <a:ext cx="327600" cy="473760"/>
          </a:xfrm>
          <a:prstGeom prst="rect">
            <a:avLst/>
          </a:prstGeom>
          <a:gradFill rotWithShape="0">
            <a:gsLst>
              <a:gs pos="0">
                <a:srgbClr val="ffcf01"/>
              </a:gs>
              <a:gs pos="100000">
                <a:srgbClr val="ffffff"/>
              </a:gs>
            </a:gsLst>
            <a:lin ang="0"/>
          </a:gradFill>
          <a:ln>
            <a:noFill/>
          </a:ln>
        </p:spPr>
        <p:style>
          <a:lnRef idx="0"/>
          <a:fillRef idx="0"/>
          <a:effectRef idx="0"/>
          <a:fontRef idx="minor"/>
        </p:style>
      </p:sp>
      <p:sp>
        <p:nvSpPr>
          <p:cNvPr id="169" name="CustomShape 4"/>
          <p:cNvSpPr/>
          <p:nvPr/>
        </p:nvSpPr>
        <p:spPr>
          <a:xfrm>
            <a:off x="490680" y="530280"/>
            <a:ext cx="421200" cy="473760"/>
          </a:xfrm>
          <a:prstGeom prst="rect">
            <a:avLst/>
          </a:prstGeom>
          <a:solidFill>
            <a:schemeClr val="folHlink"/>
          </a:solidFill>
          <a:ln>
            <a:noFill/>
          </a:ln>
        </p:spPr>
        <p:style>
          <a:lnRef idx="0"/>
          <a:fillRef idx="0"/>
          <a:effectRef idx="0"/>
          <a:fontRef idx="minor"/>
        </p:style>
      </p:sp>
      <p:sp>
        <p:nvSpPr>
          <p:cNvPr id="170" name="CustomShape 5"/>
          <p:cNvSpPr/>
          <p:nvPr/>
        </p:nvSpPr>
        <p:spPr>
          <a:xfrm>
            <a:off x="860400" y="530280"/>
            <a:ext cx="367200" cy="473760"/>
          </a:xfrm>
          <a:prstGeom prst="rect">
            <a:avLst/>
          </a:prstGeom>
          <a:gradFill rotWithShape="0">
            <a:gsLst>
              <a:gs pos="0">
                <a:srgbClr val="3333cc"/>
              </a:gs>
              <a:gs pos="100000">
                <a:srgbClr val="ffffff"/>
              </a:gs>
            </a:gsLst>
            <a:lin ang="0"/>
          </a:gradFill>
          <a:ln>
            <a:noFill/>
          </a:ln>
        </p:spPr>
        <p:style>
          <a:lnRef idx="0"/>
          <a:fillRef idx="0"/>
          <a:effectRef idx="0"/>
          <a:fontRef idx="minor"/>
        </p:style>
      </p:sp>
      <p:sp>
        <p:nvSpPr>
          <p:cNvPr id="171" name="CustomShape 6"/>
          <p:cNvSpPr/>
          <p:nvPr/>
        </p:nvSpPr>
        <p:spPr>
          <a:xfrm>
            <a:off x="76320" y="457200"/>
            <a:ext cx="559440" cy="421200"/>
          </a:xfrm>
          <a:prstGeom prst="rect">
            <a:avLst/>
          </a:prstGeom>
          <a:gradFill rotWithShape="0">
            <a:gsLst>
              <a:gs pos="0">
                <a:srgbClr val="ffffff"/>
              </a:gs>
              <a:gs pos="100000">
                <a:srgbClr val="ff0000"/>
              </a:gs>
            </a:gsLst>
            <a:lin ang="18900000"/>
          </a:gradFill>
          <a:ln>
            <a:noFill/>
          </a:ln>
        </p:spPr>
        <p:style>
          <a:lnRef idx="0"/>
          <a:fillRef idx="0"/>
          <a:effectRef idx="0"/>
          <a:fontRef idx="minor"/>
        </p:style>
      </p:sp>
      <p:sp>
        <p:nvSpPr>
          <p:cNvPr id="172" name="CustomShape 7"/>
          <p:cNvSpPr/>
          <p:nvPr/>
        </p:nvSpPr>
        <p:spPr>
          <a:xfrm>
            <a:off x="711360" y="0"/>
            <a:ext cx="30600" cy="1051560"/>
          </a:xfrm>
          <a:prstGeom prst="rect">
            <a:avLst/>
          </a:prstGeom>
          <a:solidFill>
            <a:schemeClr val="bg2"/>
          </a:solidFill>
          <a:ln>
            <a:noFill/>
          </a:ln>
        </p:spPr>
        <p:style>
          <a:lnRef idx="0"/>
          <a:fillRef idx="0"/>
          <a:effectRef idx="0"/>
          <a:fontRef idx="minor"/>
        </p:style>
      </p:sp>
      <p:sp>
        <p:nvSpPr>
          <p:cNvPr id="173" name="CustomShape 8"/>
          <p:cNvSpPr/>
          <p:nvPr/>
        </p:nvSpPr>
        <p:spPr>
          <a:xfrm>
            <a:off x="442800" y="533520"/>
            <a:ext cx="8225280" cy="30600"/>
          </a:xfrm>
          <a:prstGeom prst="rect">
            <a:avLst/>
          </a:prstGeom>
          <a:gradFill rotWithShape="0">
            <a:gsLst>
              <a:gs pos="0">
                <a:srgbClr val="1c1c1c"/>
              </a:gs>
              <a:gs pos="100000">
                <a:srgbClr val="ffffff"/>
              </a:gs>
            </a:gsLst>
            <a:lin ang="0"/>
          </a:gradFill>
          <a:ln>
            <a:noFill/>
          </a:ln>
        </p:spPr>
        <p:style>
          <a:lnRef idx="0"/>
          <a:fillRef idx="0"/>
          <a:effectRef idx="0"/>
          <a:fontRef idx="minor"/>
        </p:style>
      </p:sp>
      <p:sp>
        <p:nvSpPr>
          <p:cNvPr id="174" name="CustomShape 9"/>
          <p:cNvSpPr/>
          <p:nvPr/>
        </p:nvSpPr>
        <p:spPr>
          <a:xfrm>
            <a:off x="1108080" y="0"/>
            <a:ext cx="45360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3600" spc="-1" strike="noStrike">
                <a:solidFill>
                  <a:srgbClr val="ff0000"/>
                </a:solidFill>
                <a:latin typeface="Times New Roman"/>
                <a:ea typeface="DejaVu Sans"/>
              </a:rPr>
              <a:t>18.18.3  Other Services</a:t>
            </a:r>
            <a:endParaRPr b="0" lang="en-US" sz="3600" spc="-1" strike="noStrike">
              <a:latin typeface="Arial"/>
            </a:endParaRPr>
          </a:p>
        </p:txBody>
      </p:sp>
      <p:sp>
        <p:nvSpPr>
          <p:cNvPr id="175" name="CustomShape 10"/>
          <p:cNvSpPr/>
          <p:nvPr/>
        </p:nvSpPr>
        <p:spPr>
          <a:xfrm>
            <a:off x="380880" y="1293840"/>
            <a:ext cx="7923600" cy="942840"/>
          </a:xfrm>
          <a:prstGeom prst="rect">
            <a:avLst/>
          </a:prstGeom>
          <a:solidFill>
            <a:schemeClr val="bg1"/>
          </a:solidFill>
          <a:ln>
            <a:noFill/>
          </a:ln>
        </p:spPr>
        <p:style>
          <a:lnRef idx="0"/>
          <a:fillRef idx="0"/>
          <a:effectRef idx="0"/>
          <a:fontRef idx="minor"/>
        </p:style>
        <p:txBody>
          <a:bodyPr lIns="90000" rIns="90000" tIns="45000" bIns="45000">
            <a:spAutoFit/>
          </a:bodyPr>
          <a:p>
            <a:pPr algn="just">
              <a:lnSpc>
                <a:spcPct val="100000"/>
              </a:lnSpc>
            </a:pPr>
            <a:r>
              <a:rPr b="1" i="1" lang="en-US" sz="2800" spc="-1" strike="noStrike">
                <a:solidFill>
                  <a:srgbClr val="000000"/>
                </a:solidFill>
                <a:latin typeface="Times New Roman"/>
                <a:ea typeface="DejaVu Sans"/>
              </a:rPr>
              <a:t>Let us briefly discuss other services expected from the network layer.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1525</TotalTime>
  <Application>LibreOffice/6.4.6.2$Linux_X86_64 LibreOffice_project/40$Build-2</Application>
  <Words>3684</Words>
  <Paragraphs>336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2020-11-09T07:25:43Z</dcterms:created>
  <dc:creator>Mashal Khan</dc:creator>
  <dc:description/>
  <dc:language>en-US</dc:language>
  <cp:lastModifiedBy/>
  <dcterms:modified xsi:type="dcterms:W3CDTF">2021-02-07T10:37:18Z</dcterms:modified>
  <cp:revision>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76</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79</vt:i4>
  </property>
</Properties>
</file>